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1" r:id="rId3"/>
    <p:sldId id="302" r:id="rId4"/>
    <p:sldId id="303" r:id="rId5"/>
    <p:sldId id="269" r:id="rId6"/>
    <p:sldId id="264" r:id="rId7"/>
    <p:sldId id="261" r:id="rId8"/>
    <p:sldId id="273" r:id="rId9"/>
    <p:sldId id="321" r:id="rId10"/>
    <p:sldId id="258" r:id="rId11"/>
    <p:sldId id="259" r:id="rId12"/>
    <p:sldId id="260" r:id="rId13"/>
    <p:sldId id="263" r:id="rId14"/>
    <p:sldId id="266" r:id="rId15"/>
    <p:sldId id="322" r:id="rId16"/>
    <p:sldId id="284" r:id="rId17"/>
    <p:sldId id="317" r:id="rId18"/>
    <p:sldId id="318" r:id="rId19"/>
    <p:sldId id="319" r:id="rId20"/>
    <p:sldId id="306" r:id="rId21"/>
    <p:sldId id="309" r:id="rId22"/>
    <p:sldId id="307" r:id="rId23"/>
    <p:sldId id="310" r:id="rId24"/>
    <p:sldId id="311" r:id="rId25"/>
    <p:sldId id="312" r:id="rId26"/>
    <p:sldId id="300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 autoAdjust="0"/>
    <p:restoredTop sz="96293"/>
  </p:normalViewPr>
  <p:slideViewPr>
    <p:cSldViewPr snapToGrid="0">
      <p:cViewPr varScale="1">
        <p:scale>
          <a:sx n="115" d="100"/>
          <a:sy n="115" d="100"/>
        </p:scale>
        <p:origin x="232" y="2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56EBC-E400-4999-B7A4-F8677B7C56F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C5FF91-DA55-4AFE-89F9-8B7A3CE086B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There has been a shift in what we think of as effective feedback</a:t>
          </a:r>
          <a:endParaRPr lang="en-US" sz="2200" i="1" cap="none" baseline="0"/>
        </a:p>
      </dgm:t>
    </dgm:pt>
    <dgm:pt modelId="{96EC3122-954D-4C41-A089-C257AE9DAF05}" type="parTrans" cxnId="{C2EEAA70-8B08-48EF-A6F0-160E0814C4CD}">
      <dgm:prSet/>
      <dgm:spPr/>
      <dgm:t>
        <a:bodyPr/>
        <a:lstStyle/>
        <a:p>
          <a:endParaRPr lang="en-US" sz="2400"/>
        </a:p>
      </dgm:t>
    </dgm:pt>
    <dgm:pt modelId="{800FBB7A-895C-4CF6-8316-34C48C7174EE}" type="sibTrans" cxnId="{C2EEAA70-8B08-48EF-A6F0-160E0814C4CD}">
      <dgm:prSet/>
      <dgm:spPr/>
      <dgm:t>
        <a:bodyPr/>
        <a:lstStyle/>
        <a:p>
          <a:endParaRPr lang="en-US"/>
        </a:p>
      </dgm:t>
    </dgm:pt>
    <dgm:pt modelId="{15A94C5B-1606-42BC-99ED-888739EE66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students do</a:t>
          </a:r>
        </a:p>
      </dgm:t>
    </dgm:pt>
    <dgm:pt modelId="{48C1E3D3-06AF-4DCC-B30E-29CE4BEB3F1A}" type="parTrans" cxnId="{4163E246-6550-4A04-9364-E2030D6A3464}">
      <dgm:prSet/>
      <dgm:spPr/>
      <dgm:t>
        <a:bodyPr/>
        <a:lstStyle/>
        <a:p>
          <a:endParaRPr lang="en-US" sz="2400"/>
        </a:p>
      </dgm:t>
    </dgm:pt>
    <dgm:pt modelId="{BC095CA9-25F2-441D-8BA6-BE6B1E602B7B}" type="sibTrans" cxnId="{4163E246-6550-4A04-9364-E2030D6A3464}">
      <dgm:prSet/>
      <dgm:spPr/>
      <dgm:t>
        <a:bodyPr/>
        <a:lstStyle/>
        <a:p>
          <a:endParaRPr lang="en-US"/>
        </a:p>
      </dgm:t>
    </dgm:pt>
    <dgm:pt modelId="{6E6A775A-50C3-4624-9322-C47467BD09F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educators do</a:t>
          </a:r>
        </a:p>
      </dgm:t>
    </dgm:pt>
    <dgm:pt modelId="{D943FEAC-A67B-45A6-918A-FCEB1B57532B}" type="parTrans" cxnId="{D524BFA1-EAED-4943-B089-554DE559856A}">
      <dgm:prSet/>
      <dgm:spPr/>
      <dgm:t>
        <a:bodyPr/>
        <a:lstStyle/>
        <a:p>
          <a:endParaRPr lang="en-AU"/>
        </a:p>
      </dgm:t>
    </dgm:pt>
    <dgm:pt modelId="{F702A98E-895B-4CD3-882E-E0421751178D}" type="sibTrans" cxnId="{D524BFA1-EAED-4943-B089-554DE559856A}">
      <dgm:prSet/>
      <dgm:spPr/>
      <dgm:t>
        <a:bodyPr/>
        <a:lstStyle/>
        <a:p>
          <a:endParaRPr lang="en-AU"/>
        </a:p>
      </dgm:t>
    </dgm:pt>
    <dgm:pt modelId="{53CEA964-C7D3-43EE-AE67-81FB0097FCF6}" type="pres">
      <dgm:prSet presAssocID="{66056EBC-E400-4999-B7A4-F8677B7C56F7}" presName="root" presStyleCnt="0">
        <dgm:presLayoutVars>
          <dgm:dir/>
          <dgm:resizeHandles val="exact"/>
        </dgm:presLayoutVars>
      </dgm:prSet>
      <dgm:spPr/>
    </dgm:pt>
    <dgm:pt modelId="{084D88F4-EB29-46FD-BA98-684869E783DD}" type="pres">
      <dgm:prSet presAssocID="{97C5FF91-DA55-4AFE-89F9-8B7A3CE086B1}" presName="compNode" presStyleCnt="0"/>
      <dgm:spPr/>
    </dgm:pt>
    <dgm:pt modelId="{CA1BFC42-191F-4CBA-AEFD-05E9590BB9CC}" type="pres">
      <dgm:prSet presAssocID="{97C5FF91-DA55-4AFE-89F9-8B7A3CE086B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037B7D-573A-4A0B-A2C8-7893823B6E64}" type="pres">
      <dgm:prSet presAssocID="{97C5FF91-DA55-4AFE-89F9-8B7A3CE086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CA159A8-E4AA-4B20-985B-99EA90DB3FE2}" type="pres">
      <dgm:prSet presAssocID="{97C5FF91-DA55-4AFE-89F9-8B7A3CE086B1}" presName="spaceRect" presStyleCnt="0"/>
      <dgm:spPr/>
    </dgm:pt>
    <dgm:pt modelId="{5D320766-0C58-426E-8CD0-C823741BA917}" type="pres">
      <dgm:prSet presAssocID="{97C5FF91-DA55-4AFE-89F9-8B7A3CE086B1}" presName="textRect" presStyleLbl="revTx" presStyleIdx="0" presStyleCnt="3">
        <dgm:presLayoutVars>
          <dgm:chMax val="1"/>
          <dgm:chPref val="1"/>
        </dgm:presLayoutVars>
      </dgm:prSet>
      <dgm:spPr/>
    </dgm:pt>
    <dgm:pt modelId="{19E41C17-166E-49F2-9E71-B4AFB03D7C57}" type="pres">
      <dgm:prSet presAssocID="{800FBB7A-895C-4CF6-8316-34C48C7174EE}" presName="sibTrans" presStyleCnt="0"/>
      <dgm:spPr/>
    </dgm:pt>
    <dgm:pt modelId="{7BF8DC1E-EEF8-4391-BD3D-A414C3D7A44C}" type="pres">
      <dgm:prSet presAssocID="{15A94C5B-1606-42BC-99ED-888739EE66A2}" presName="compNode" presStyleCnt="0"/>
      <dgm:spPr/>
    </dgm:pt>
    <dgm:pt modelId="{16C13954-871E-4206-B4B4-E68EABB9288D}" type="pres">
      <dgm:prSet presAssocID="{15A94C5B-1606-42BC-99ED-888739EE66A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EE76210-7D6A-455A-88AD-CB554DDDE367}" type="pres">
      <dgm:prSet presAssocID="{15A94C5B-1606-42BC-99ED-888739EE66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D835DA-EE8B-49B4-A710-287B37F210C3}" type="pres">
      <dgm:prSet presAssocID="{15A94C5B-1606-42BC-99ED-888739EE66A2}" presName="spaceRect" presStyleCnt="0"/>
      <dgm:spPr/>
    </dgm:pt>
    <dgm:pt modelId="{EC43E5D0-6F20-48FE-A048-F3489A4A5227}" type="pres">
      <dgm:prSet presAssocID="{15A94C5B-1606-42BC-99ED-888739EE66A2}" presName="textRect" presStyleLbl="revTx" presStyleIdx="1" presStyleCnt="3">
        <dgm:presLayoutVars>
          <dgm:chMax val="1"/>
          <dgm:chPref val="1"/>
        </dgm:presLayoutVars>
      </dgm:prSet>
      <dgm:spPr/>
    </dgm:pt>
    <dgm:pt modelId="{6EE94544-488C-4E3D-884C-3BE373BE3953}" type="pres">
      <dgm:prSet presAssocID="{BC095CA9-25F2-441D-8BA6-BE6B1E602B7B}" presName="sibTrans" presStyleCnt="0"/>
      <dgm:spPr/>
    </dgm:pt>
    <dgm:pt modelId="{79596BB4-2CEA-40D5-99B0-085EFBA0AA36}" type="pres">
      <dgm:prSet presAssocID="{6E6A775A-50C3-4624-9322-C47467BD09F1}" presName="compNode" presStyleCnt="0"/>
      <dgm:spPr/>
    </dgm:pt>
    <dgm:pt modelId="{0478642A-D1A3-48EB-A5D5-A36ACDDA1887}" type="pres">
      <dgm:prSet presAssocID="{6E6A775A-50C3-4624-9322-C47467BD09F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1119CF-B1BC-4C51-83E9-F5D7390E08A4}" type="pres">
      <dgm:prSet presAssocID="{6E6A775A-50C3-4624-9322-C47467BD09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87B2EA-4093-4590-9489-2624956F5A3C}" type="pres">
      <dgm:prSet presAssocID="{6E6A775A-50C3-4624-9322-C47467BD09F1}" presName="spaceRect" presStyleCnt="0"/>
      <dgm:spPr/>
    </dgm:pt>
    <dgm:pt modelId="{EA3AD097-3B64-492B-BC73-0285E12680AA}" type="pres">
      <dgm:prSet presAssocID="{6E6A775A-50C3-4624-9322-C47467BD09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BF840-75F5-436F-8723-BBE8243D57C1}" type="presOf" srcId="{6E6A775A-50C3-4624-9322-C47467BD09F1}" destId="{EA3AD097-3B64-492B-BC73-0285E12680AA}" srcOrd="0" destOrd="0" presId="urn:microsoft.com/office/officeart/2018/5/layout/IconLeafLabelList"/>
    <dgm:cxn modelId="{4163E246-6550-4A04-9364-E2030D6A3464}" srcId="{66056EBC-E400-4999-B7A4-F8677B7C56F7}" destId="{15A94C5B-1606-42BC-99ED-888739EE66A2}" srcOrd="1" destOrd="0" parTransId="{48C1E3D3-06AF-4DCC-B30E-29CE4BEB3F1A}" sibTransId="{BC095CA9-25F2-441D-8BA6-BE6B1E602B7B}"/>
    <dgm:cxn modelId="{C2EEAA70-8B08-48EF-A6F0-160E0814C4CD}" srcId="{66056EBC-E400-4999-B7A4-F8677B7C56F7}" destId="{97C5FF91-DA55-4AFE-89F9-8B7A3CE086B1}" srcOrd="0" destOrd="0" parTransId="{96EC3122-954D-4C41-A089-C257AE9DAF05}" sibTransId="{800FBB7A-895C-4CF6-8316-34C48C7174EE}"/>
    <dgm:cxn modelId="{AF0AD69B-8751-485E-9424-CD6335EA2B10}" type="presOf" srcId="{66056EBC-E400-4999-B7A4-F8677B7C56F7}" destId="{53CEA964-C7D3-43EE-AE67-81FB0097FCF6}" srcOrd="0" destOrd="0" presId="urn:microsoft.com/office/officeart/2018/5/layout/IconLeafLabelList"/>
    <dgm:cxn modelId="{D111B99F-2F3F-4B6F-BCE0-7ABFA953664A}" type="presOf" srcId="{97C5FF91-DA55-4AFE-89F9-8B7A3CE086B1}" destId="{5D320766-0C58-426E-8CD0-C823741BA917}" srcOrd="0" destOrd="0" presId="urn:microsoft.com/office/officeart/2018/5/layout/IconLeafLabelList"/>
    <dgm:cxn modelId="{D524BFA1-EAED-4943-B089-554DE559856A}" srcId="{66056EBC-E400-4999-B7A4-F8677B7C56F7}" destId="{6E6A775A-50C3-4624-9322-C47467BD09F1}" srcOrd="2" destOrd="0" parTransId="{D943FEAC-A67B-45A6-918A-FCEB1B57532B}" sibTransId="{F702A98E-895B-4CD3-882E-E0421751178D}"/>
    <dgm:cxn modelId="{438A92E3-D14F-44E1-A3DC-3A9A7F30B630}" type="presOf" srcId="{15A94C5B-1606-42BC-99ED-888739EE66A2}" destId="{EC43E5D0-6F20-48FE-A048-F3489A4A5227}" srcOrd="0" destOrd="0" presId="urn:microsoft.com/office/officeart/2018/5/layout/IconLeafLabelList"/>
    <dgm:cxn modelId="{5926D713-FC8A-429C-971F-03EA24E4F9D8}" type="presParOf" srcId="{53CEA964-C7D3-43EE-AE67-81FB0097FCF6}" destId="{084D88F4-EB29-46FD-BA98-684869E783DD}" srcOrd="0" destOrd="0" presId="urn:microsoft.com/office/officeart/2018/5/layout/IconLeafLabelList"/>
    <dgm:cxn modelId="{38127D31-0FE3-4AA1-9F64-DDA185B2E9C7}" type="presParOf" srcId="{084D88F4-EB29-46FD-BA98-684869E783DD}" destId="{CA1BFC42-191F-4CBA-AEFD-05E9590BB9CC}" srcOrd="0" destOrd="0" presId="urn:microsoft.com/office/officeart/2018/5/layout/IconLeafLabelList"/>
    <dgm:cxn modelId="{EA2606D6-6A70-4889-85A1-DF585F5ED56A}" type="presParOf" srcId="{084D88F4-EB29-46FD-BA98-684869E783DD}" destId="{83037B7D-573A-4A0B-A2C8-7893823B6E64}" srcOrd="1" destOrd="0" presId="urn:microsoft.com/office/officeart/2018/5/layout/IconLeafLabelList"/>
    <dgm:cxn modelId="{9CA147AD-34EC-4CF8-84F6-9B169CE565D1}" type="presParOf" srcId="{084D88F4-EB29-46FD-BA98-684869E783DD}" destId="{DCA159A8-E4AA-4B20-985B-99EA90DB3FE2}" srcOrd="2" destOrd="0" presId="urn:microsoft.com/office/officeart/2018/5/layout/IconLeafLabelList"/>
    <dgm:cxn modelId="{90FA1D47-F538-4C9A-9703-FC5D85152595}" type="presParOf" srcId="{084D88F4-EB29-46FD-BA98-684869E783DD}" destId="{5D320766-0C58-426E-8CD0-C823741BA917}" srcOrd="3" destOrd="0" presId="urn:microsoft.com/office/officeart/2018/5/layout/IconLeafLabelList"/>
    <dgm:cxn modelId="{AED505B7-F0C9-4FF2-BC8F-51FADB111106}" type="presParOf" srcId="{53CEA964-C7D3-43EE-AE67-81FB0097FCF6}" destId="{19E41C17-166E-49F2-9E71-B4AFB03D7C57}" srcOrd="1" destOrd="0" presId="urn:microsoft.com/office/officeart/2018/5/layout/IconLeafLabelList"/>
    <dgm:cxn modelId="{D06A11DB-CBEA-4383-A8EE-C605CB5F10D6}" type="presParOf" srcId="{53CEA964-C7D3-43EE-AE67-81FB0097FCF6}" destId="{7BF8DC1E-EEF8-4391-BD3D-A414C3D7A44C}" srcOrd="2" destOrd="0" presId="urn:microsoft.com/office/officeart/2018/5/layout/IconLeafLabelList"/>
    <dgm:cxn modelId="{E81C315C-07BA-4FDE-80D7-7A14C68AC9B9}" type="presParOf" srcId="{7BF8DC1E-EEF8-4391-BD3D-A414C3D7A44C}" destId="{16C13954-871E-4206-B4B4-E68EABB9288D}" srcOrd="0" destOrd="0" presId="urn:microsoft.com/office/officeart/2018/5/layout/IconLeafLabelList"/>
    <dgm:cxn modelId="{E6080014-C97A-477B-B680-16C1357B9884}" type="presParOf" srcId="{7BF8DC1E-EEF8-4391-BD3D-A414C3D7A44C}" destId="{FEE76210-7D6A-455A-88AD-CB554DDDE367}" srcOrd="1" destOrd="0" presId="urn:microsoft.com/office/officeart/2018/5/layout/IconLeafLabelList"/>
    <dgm:cxn modelId="{0BD63EC0-DD0B-4908-80DA-1F02CBD3C44D}" type="presParOf" srcId="{7BF8DC1E-EEF8-4391-BD3D-A414C3D7A44C}" destId="{71D835DA-EE8B-49B4-A710-287B37F210C3}" srcOrd="2" destOrd="0" presId="urn:microsoft.com/office/officeart/2018/5/layout/IconLeafLabelList"/>
    <dgm:cxn modelId="{CD74D859-FF61-4358-8585-47D78D94F14B}" type="presParOf" srcId="{7BF8DC1E-EEF8-4391-BD3D-A414C3D7A44C}" destId="{EC43E5D0-6F20-48FE-A048-F3489A4A5227}" srcOrd="3" destOrd="0" presId="urn:microsoft.com/office/officeart/2018/5/layout/IconLeafLabelList"/>
    <dgm:cxn modelId="{8E73BFEE-218B-41F4-9399-6FF6DA0050BF}" type="presParOf" srcId="{53CEA964-C7D3-43EE-AE67-81FB0097FCF6}" destId="{6EE94544-488C-4E3D-884C-3BE373BE3953}" srcOrd="3" destOrd="0" presId="urn:microsoft.com/office/officeart/2018/5/layout/IconLeafLabelList"/>
    <dgm:cxn modelId="{72E57176-35E0-48C7-8460-24DF19D5E119}" type="presParOf" srcId="{53CEA964-C7D3-43EE-AE67-81FB0097FCF6}" destId="{79596BB4-2CEA-40D5-99B0-085EFBA0AA36}" srcOrd="4" destOrd="0" presId="urn:microsoft.com/office/officeart/2018/5/layout/IconLeafLabelList"/>
    <dgm:cxn modelId="{67FF13BA-184C-4C12-BCA8-832968A15833}" type="presParOf" srcId="{79596BB4-2CEA-40D5-99B0-085EFBA0AA36}" destId="{0478642A-D1A3-48EB-A5D5-A36ACDDA1887}" srcOrd="0" destOrd="0" presId="urn:microsoft.com/office/officeart/2018/5/layout/IconLeafLabelList"/>
    <dgm:cxn modelId="{3E0BABAA-5B12-4983-824A-C0F201BE8C65}" type="presParOf" srcId="{79596BB4-2CEA-40D5-99B0-085EFBA0AA36}" destId="{641119CF-B1BC-4C51-83E9-F5D7390E08A4}" srcOrd="1" destOrd="0" presId="urn:microsoft.com/office/officeart/2018/5/layout/IconLeafLabelList"/>
    <dgm:cxn modelId="{425D4875-5DDC-463C-9465-85F520D275CD}" type="presParOf" srcId="{79596BB4-2CEA-40D5-99B0-085EFBA0AA36}" destId="{FA87B2EA-4093-4590-9489-2624956F5A3C}" srcOrd="2" destOrd="0" presId="urn:microsoft.com/office/officeart/2018/5/layout/IconLeafLabelList"/>
    <dgm:cxn modelId="{04AEBA5D-0346-412A-9F96-CD3C76D2E081}" type="presParOf" srcId="{79596BB4-2CEA-40D5-99B0-085EFBA0AA36}" destId="{EA3AD097-3B64-492B-BC73-0285E12680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56EBC-E400-4999-B7A4-F8677B7C56F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C5FF91-DA55-4AFE-89F9-8B7A3CE086B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There has been a shift in what we think of as effective feedback</a:t>
          </a:r>
          <a:endParaRPr lang="en-US" sz="2200" i="1" cap="none" baseline="0"/>
        </a:p>
      </dgm:t>
    </dgm:pt>
    <dgm:pt modelId="{96EC3122-954D-4C41-A089-C257AE9DAF05}" type="parTrans" cxnId="{C2EEAA70-8B08-48EF-A6F0-160E0814C4CD}">
      <dgm:prSet/>
      <dgm:spPr/>
      <dgm:t>
        <a:bodyPr/>
        <a:lstStyle/>
        <a:p>
          <a:endParaRPr lang="en-US" sz="2400"/>
        </a:p>
      </dgm:t>
    </dgm:pt>
    <dgm:pt modelId="{800FBB7A-895C-4CF6-8316-34C48C7174EE}" type="sibTrans" cxnId="{C2EEAA70-8B08-48EF-A6F0-160E0814C4CD}">
      <dgm:prSet/>
      <dgm:spPr/>
      <dgm:t>
        <a:bodyPr/>
        <a:lstStyle/>
        <a:p>
          <a:endParaRPr lang="en-US"/>
        </a:p>
      </dgm:t>
    </dgm:pt>
    <dgm:pt modelId="{15A94C5B-1606-42BC-99ED-888739EE66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students do</a:t>
          </a:r>
        </a:p>
      </dgm:t>
    </dgm:pt>
    <dgm:pt modelId="{48C1E3D3-06AF-4DCC-B30E-29CE4BEB3F1A}" type="parTrans" cxnId="{4163E246-6550-4A04-9364-E2030D6A3464}">
      <dgm:prSet/>
      <dgm:spPr/>
      <dgm:t>
        <a:bodyPr/>
        <a:lstStyle/>
        <a:p>
          <a:endParaRPr lang="en-US" sz="2400"/>
        </a:p>
      </dgm:t>
    </dgm:pt>
    <dgm:pt modelId="{BC095CA9-25F2-441D-8BA6-BE6B1E602B7B}" type="sibTrans" cxnId="{4163E246-6550-4A04-9364-E2030D6A3464}">
      <dgm:prSet/>
      <dgm:spPr/>
      <dgm:t>
        <a:bodyPr/>
        <a:lstStyle/>
        <a:p>
          <a:endParaRPr lang="en-US"/>
        </a:p>
      </dgm:t>
    </dgm:pt>
    <dgm:pt modelId="{6E6A775A-50C3-4624-9322-C47467BD09F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educators do</a:t>
          </a:r>
        </a:p>
      </dgm:t>
    </dgm:pt>
    <dgm:pt modelId="{D943FEAC-A67B-45A6-918A-FCEB1B57532B}" type="parTrans" cxnId="{D524BFA1-EAED-4943-B089-554DE559856A}">
      <dgm:prSet/>
      <dgm:spPr/>
      <dgm:t>
        <a:bodyPr/>
        <a:lstStyle/>
        <a:p>
          <a:endParaRPr lang="en-AU"/>
        </a:p>
      </dgm:t>
    </dgm:pt>
    <dgm:pt modelId="{F702A98E-895B-4CD3-882E-E0421751178D}" type="sibTrans" cxnId="{D524BFA1-EAED-4943-B089-554DE559856A}">
      <dgm:prSet/>
      <dgm:spPr/>
      <dgm:t>
        <a:bodyPr/>
        <a:lstStyle/>
        <a:p>
          <a:endParaRPr lang="en-AU"/>
        </a:p>
      </dgm:t>
    </dgm:pt>
    <dgm:pt modelId="{53CEA964-C7D3-43EE-AE67-81FB0097FCF6}" type="pres">
      <dgm:prSet presAssocID="{66056EBC-E400-4999-B7A4-F8677B7C56F7}" presName="root" presStyleCnt="0">
        <dgm:presLayoutVars>
          <dgm:dir/>
          <dgm:resizeHandles val="exact"/>
        </dgm:presLayoutVars>
      </dgm:prSet>
      <dgm:spPr/>
    </dgm:pt>
    <dgm:pt modelId="{084D88F4-EB29-46FD-BA98-684869E783DD}" type="pres">
      <dgm:prSet presAssocID="{97C5FF91-DA55-4AFE-89F9-8B7A3CE086B1}" presName="compNode" presStyleCnt="0"/>
      <dgm:spPr/>
    </dgm:pt>
    <dgm:pt modelId="{CA1BFC42-191F-4CBA-AEFD-05E9590BB9CC}" type="pres">
      <dgm:prSet presAssocID="{97C5FF91-DA55-4AFE-89F9-8B7A3CE086B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037B7D-573A-4A0B-A2C8-7893823B6E64}" type="pres">
      <dgm:prSet presAssocID="{97C5FF91-DA55-4AFE-89F9-8B7A3CE086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CA159A8-E4AA-4B20-985B-99EA90DB3FE2}" type="pres">
      <dgm:prSet presAssocID="{97C5FF91-DA55-4AFE-89F9-8B7A3CE086B1}" presName="spaceRect" presStyleCnt="0"/>
      <dgm:spPr/>
    </dgm:pt>
    <dgm:pt modelId="{5D320766-0C58-426E-8CD0-C823741BA917}" type="pres">
      <dgm:prSet presAssocID="{97C5FF91-DA55-4AFE-89F9-8B7A3CE086B1}" presName="textRect" presStyleLbl="revTx" presStyleIdx="0" presStyleCnt="3">
        <dgm:presLayoutVars>
          <dgm:chMax val="1"/>
          <dgm:chPref val="1"/>
        </dgm:presLayoutVars>
      </dgm:prSet>
      <dgm:spPr/>
    </dgm:pt>
    <dgm:pt modelId="{19E41C17-166E-49F2-9E71-B4AFB03D7C57}" type="pres">
      <dgm:prSet presAssocID="{800FBB7A-895C-4CF6-8316-34C48C7174EE}" presName="sibTrans" presStyleCnt="0"/>
      <dgm:spPr/>
    </dgm:pt>
    <dgm:pt modelId="{7BF8DC1E-EEF8-4391-BD3D-A414C3D7A44C}" type="pres">
      <dgm:prSet presAssocID="{15A94C5B-1606-42BC-99ED-888739EE66A2}" presName="compNode" presStyleCnt="0"/>
      <dgm:spPr/>
    </dgm:pt>
    <dgm:pt modelId="{16C13954-871E-4206-B4B4-E68EABB9288D}" type="pres">
      <dgm:prSet presAssocID="{15A94C5B-1606-42BC-99ED-888739EE66A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EE76210-7D6A-455A-88AD-CB554DDDE367}" type="pres">
      <dgm:prSet presAssocID="{15A94C5B-1606-42BC-99ED-888739EE66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D835DA-EE8B-49B4-A710-287B37F210C3}" type="pres">
      <dgm:prSet presAssocID="{15A94C5B-1606-42BC-99ED-888739EE66A2}" presName="spaceRect" presStyleCnt="0"/>
      <dgm:spPr/>
    </dgm:pt>
    <dgm:pt modelId="{EC43E5D0-6F20-48FE-A048-F3489A4A5227}" type="pres">
      <dgm:prSet presAssocID="{15A94C5B-1606-42BC-99ED-888739EE66A2}" presName="textRect" presStyleLbl="revTx" presStyleIdx="1" presStyleCnt="3">
        <dgm:presLayoutVars>
          <dgm:chMax val="1"/>
          <dgm:chPref val="1"/>
        </dgm:presLayoutVars>
      </dgm:prSet>
      <dgm:spPr/>
    </dgm:pt>
    <dgm:pt modelId="{6EE94544-488C-4E3D-884C-3BE373BE3953}" type="pres">
      <dgm:prSet presAssocID="{BC095CA9-25F2-441D-8BA6-BE6B1E602B7B}" presName="sibTrans" presStyleCnt="0"/>
      <dgm:spPr/>
    </dgm:pt>
    <dgm:pt modelId="{79596BB4-2CEA-40D5-99B0-085EFBA0AA36}" type="pres">
      <dgm:prSet presAssocID="{6E6A775A-50C3-4624-9322-C47467BD09F1}" presName="compNode" presStyleCnt="0"/>
      <dgm:spPr/>
    </dgm:pt>
    <dgm:pt modelId="{0478642A-D1A3-48EB-A5D5-A36ACDDA1887}" type="pres">
      <dgm:prSet presAssocID="{6E6A775A-50C3-4624-9322-C47467BD09F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1119CF-B1BC-4C51-83E9-F5D7390E08A4}" type="pres">
      <dgm:prSet presAssocID="{6E6A775A-50C3-4624-9322-C47467BD09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87B2EA-4093-4590-9489-2624956F5A3C}" type="pres">
      <dgm:prSet presAssocID="{6E6A775A-50C3-4624-9322-C47467BD09F1}" presName="spaceRect" presStyleCnt="0"/>
      <dgm:spPr/>
    </dgm:pt>
    <dgm:pt modelId="{EA3AD097-3B64-492B-BC73-0285E12680AA}" type="pres">
      <dgm:prSet presAssocID="{6E6A775A-50C3-4624-9322-C47467BD09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BF840-75F5-436F-8723-BBE8243D57C1}" type="presOf" srcId="{6E6A775A-50C3-4624-9322-C47467BD09F1}" destId="{EA3AD097-3B64-492B-BC73-0285E12680AA}" srcOrd="0" destOrd="0" presId="urn:microsoft.com/office/officeart/2018/5/layout/IconLeafLabelList"/>
    <dgm:cxn modelId="{4163E246-6550-4A04-9364-E2030D6A3464}" srcId="{66056EBC-E400-4999-B7A4-F8677B7C56F7}" destId="{15A94C5B-1606-42BC-99ED-888739EE66A2}" srcOrd="1" destOrd="0" parTransId="{48C1E3D3-06AF-4DCC-B30E-29CE4BEB3F1A}" sibTransId="{BC095CA9-25F2-441D-8BA6-BE6B1E602B7B}"/>
    <dgm:cxn modelId="{C2EEAA70-8B08-48EF-A6F0-160E0814C4CD}" srcId="{66056EBC-E400-4999-B7A4-F8677B7C56F7}" destId="{97C5FF91-DA55-4AFE-89F9-8B7A3CE086B1}" srcOrd="0" destOrd="0" parTransId="{96EC3122-954D-4C41-A089-C257AE9DAF05}" sibTransId="{800FBB7A-895C-4CF6-8316-34C48C7174EE}"/>
    <dgm:cxn modelId="{AF0AD69B-8751-485E-9424-CD6335EA2B10}" type="presOf" srcId="{66056EBC-E400-4999-B7A4-F8677B7C56F7}" destId="{53CEA964-C7D3-43EE-AE67-81FB0097FCF6}" srcOrd="0" destOrd="0" presId="urn:microsoft.com/office/officeart/2018/5/layout/IconLeafLabelList"/>
    <dgm:cxn modelId="{D111B99F-2F3F-4B6F-BCE0-7ABFA953664A}" type="presOf" srcId="{97C5FF91-DA55-4AFE-89F9-8B7A3CE086B1}" destId="{5D320766-0C58-426E-8CD0-C823741BA917}" srcOrd="0" destOrd="0" presId="urn:microsoft.com/office/officeart/2018/5/layout/IconLeafLabelList"/>
    <dgm:cxn modelId="{D524BFA1-EAED-4943-B089-554DE559856A}" srcId="{66056EBC-E400-4999-B7A4-F8677B7C56F7}" destId="{6E6A775A-50C3-4624-9322-C47467BD09F1}" srcOrd="2" destOrd="0" parTransId="{D943FEAC-A67B-45A6-918A-FCEB1B57532B}" sibTransId="{F702A98E-895B-4CD3-882E-E0421751178D}"/>
    <dgm:cxn modelId="{438A92E3-D14F-44E1-A3DC-3A9A7F30B630}" type="presOf" srcId="{15A94C5B-1606-42BC-99ED-888739EE66A2}" destId="{EC43E5D0-6F20-48FE-A048-F3489A4A5227}" srcOrd="0" destOrd="0" presId="urn:microsoft.com/office/officeart/2018/5/layout/IconLeafLabelList"/>
    <dgm:cxn modelId="{5926D713-FC8A-429C-971F-03EA24E4F9D8}" type="presParOf" srcId="{53CEA964-C7D3-43EE-AE67-81FB0097FCF6}" destId="{084D88F4-EB29-46FD-BA98-684869E783DD}" srcOrd="0" destOrd="0" presId="urn:microsoft.com/office/officeart/2018/5/layout/IconLeafLabelList"/>
    <dgm:cxn modelId="{38127D31-0FE3-4AA1-9F64-DDA185B2E9C7}" type="presParOf" srcId="{084D88F4-EB29-46FD-BA98-684869E783DD}" destId="{CA1BFC42-191F-4CBA-AEFD-05E9590BB9CC}" srcOrd="0" destOrd="0" presId="urn:microsoft.com/office/officeart/2018/5/layout/IconLeafLabelList"/>
    <dgm:cxn modelId="{EA2606D6-6A70-4889-85A1-DF585F5ED56A}" type="presParOf" srcId="{084D88F4-EB29-46FD-BA98-684869E783DD}" destId="{83037B7D-573A-4A0B-A2C8-7893823B6E64}" srcOrd="1" destOrd="0" presId="urn:microsoft.com/office/officeart/2018/5/layout/IconLeafLabelList"/>
    <dgm:cxn modelId="{9CA147AD-34EC-4CF8-84F6-9B169CE565D1}" type="presParOf" srcId="{084D88F4-EB29-46FD-BA98-684869E783DD}" destId="{DCA159A8-E4AA-4B20-985B-99EA90DB3FE2}" srcOrd="2" destOrd="0" presId="urn:microsoft.com/office/officeart/2018/5/layout/IconLeafLabelList"/>
    <dgm:cxn modelId="{90FA1D47-F538-4C9A-9703-FC5D85152595}" type="presParOf" srcId="{084D88F4-EB29-46FD-BA98-684869E783DD}" destId="{5D320766-0C58-426E-8CD0-C823741BA917}" srcOrd="3" destOrd="0" presId="urn:microsoft.com/office/officeart/2018/5/layout/IconLeafLabelList"/>
    <dgm:cxn modelId="{AED505B7-F0C9-4FF2-BC8F-51FADB111106}" type="presParOf" srcId="{53CEA964-C7D3-43EE-AE67-81FB0097FCF6}" destId="{19E41C17-166E-49F2-9E71-B4AFB03D7C57}" srcOrd="1" destOrd="0" presId="urn:microsoft.com/office/officeart/2018/5/layout/IconLeafLabelList"/>
    <dgm:cxn modelId="{D06A11DB-CBEA-4383-A8EE-C605CB5F10D6}" type="presParOf" srcId="{53CEA964-C7D3-43EE-AE67-81FB0097FCF6}" destId="{7BF8DC1E-EEF8-4391-BD3D-A414C3D7A44C}" srcOrd="2" destOrd="0" presId="urn:microsoft.com/office/officeart/2018/5/layout/IconLeafLabelList"/>
    <dgm:cxn modelId="{E81C315C-07BA-4FDE-80D7-7A14C68AC9B9}" type="presParOf" srcId="{7BF8DC1E-EEF8-4391-BD3D-A414C3D7A44C}" destId="{16C13954-871E-4206-B4B4-E68EABB9288D}" srcOrd="0" destOrd="0" presId="urn:microsoft.com/office/officeart/2018/5/layout/IconLeafLabelList"/>
    <dgm:cxn modelId="{E6080014-C97A-477B-B680-16C1357B9884}" type="presParOf" srcId="{7BF8DC1E-EEF8-4391-BD3D-A414C3D7A44C}" destId="{FEE76210-7D6A-455A-88AD-CB554DDDE367}" srcOrd="1" destOrd="0" presId="urn:microsoft.com/office/officeart/2018/5/layout/IconLeafLabelList"/>
    <dgm:cxn modelId="{0BD63EC0-DD0B-4908-80DA-1F02CBD3C44D}" type="presParOf" srcId="{7BF8DC1E-EEF8-4391-BD3D-A414C3D7A44C}" destId="{71D835DA-EE8B-49B4-A710-287B37F210C3}" srcOrd="2" destOrd="0" presId="urn:microsoft.com/office/officeart/2018/5/layout/IconLeafLabelList"/>
    <dgm:cxn modelId="{CD74D859-FF61-4358-8585-47D78D94F14B}" type="presParOf" srcId="{7BF8DC1E-EEF8-4391-BD3D-A414C3D7A44C}" destId="{EC43E5D0-6F20-48FE-A048-F3489A4A5227}" srcOrd="3" destOrd="0" presId="urn:microsoft.com/office/officeart/2018/5/layout/IconLeafLabelList"/>
    <dgm:cxn modelId="{8E73BFEE-218B-41F4-9399-6FF6DA0050BF}" type="presParOf" srcId="{53CEA964-C7D3-43EE-AE67-81FB0097FCF6}" destId="{6EE94544-488C-4E3D-884C-3BE373BE3953}" srcOrd="3" destOrd="0" presId="urn:microsoft.com/office/officeart/2018/5/layout/IconLeafLabelList"/>
    <dgm:cxn modelId="{72E57176-35E0-48C7-8460-24DF19D5E119}" type="presParOf" srcId="{53CEA964-C7D3-43EE-AE67-81FB0097FCF6}" destId="{79596BB4-2CEA-40D5-99B0-085EFBA0AA36}" srcOrd="4" destOrd="0" presId="urn:microsoft.com/office/officeart/2018/5/layout/IconLeafLabelList"/>
    <dgm:cxn modelId="{67FF13BA-184C-4C12-BCA8-832968A15833}" type="presParOf" srcId="{79596BB4-2CEA-40D5-99B0-085EFBA0AA36}" destId="{0478642A-D1A3-48EB-A5D5-A36ACDDA1887}" srcOrd="0" destOrd="0" presId="urn:microsoft.com/office/officeart/2018/5/layout/IconLeafLabelList"/>
    <dgm:cxn modelId="{3E0BABAA-5B12-4983-824A-C0F201BE8C65}" type="presParOf" srcId="{79596BB4-2CEA-40D5-99B0-085EFBA0AA36}" destId="{641119CF-B1BC-4C51-83E9-F5D7390E08A4}" srcOrd="1" destOrd="0" presId="urn:microsoft.com/office/officeart/2018/5/layout/IconLeafLabelList"/>
    <dgm:cxn modelId="{425D4875-5DDC-463C-9465-85F520D275CD}" type="presParOf" srcId="{79596BB4-2CEA-40D5-99B0-085EFBA0AA36}" destId="{FA87B2EA-4093-4590-9489-2624956F5A3C}" srcOrd="2" destOrd="0" presId="urn:microsoft.com/office/officeart/2018/5/layout/IconLeafLabelList"/>
    <dgm:cxn modelId="{04AEBA5D-0346-412A-9F96-CD3C76D2E081}" type="presParOf" srcId="{79596BB4-2CEA-40D5-99B0-085EFBA0AA36}" destId="{EA3AD097-3B64-492B-BC73-0285E12680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56EBC-E400-4999-B7A4-F8677B7C56F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C5FF91-DA55-4AFE-89F9-8B7A3CE086B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There has been a shift in what we think of as effective feedback</a:t>
          </a:r>
          <a:endParaRPr lang="en-US" sz="2200" i="1" cap="none" baseline="0"/>
        </a:p>
      </dgm:t>
    </dgm:pt>
    <dgm:pt modelId="{96EC3122-954D-4C41-A089-C257AE9DAF05}" type="parTrans" cxnId="{C2EEAA70-8B08-48EF-A6F0-160E0814C4CD}">
      <dgm:prSet/>
      <dgm:spPr/>
      <dgm:t>
        <a:bodyPr/>
        <a:lstStyle/>
        <a:p>
          <a:endParaRPr lang="en-US" sz="2400"/>
        </a:p>
      </dgm:t>
    </dgm:pt>
    <dgm:pt modelId="{800FBB7A-895C-4CF6-8316-34C48C7174EE}" type="sibTrans" cxnId="{C2EEAA70-8B08-48EF-A6F0-160E0814C4CD}">
      <dgm:prSet/>
      <dgm:spPr/>
      <dgm:t>
        <a:bodyPr/>
        <a:lstStyle/>
        <a:p>
          <a:endParaRPr lang="en-US"/>
        </a:p>
      </dgm:t>
    </dgm:pt>
    <dgm:pt modelId="{15A94C5B-1606-42BC-99ED-888739EE66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students do</a:t>
          </a:r>
        </a:p>
      </dgm:t>
    </dgm:pt>
    <dgm:pt modelId="{48C1E3D3-06AF-4DCC-B30E-29CE4BEB3F1A}" type="parTrans" cxnId="{4163E246-6550-4A04-9364-E2030D6A3464}">
      <dgm:prSet/>
      <dgm:spPr/>
      <dgm:t>
        <a:bodyPr/>
        <a:lstStyle/>
        <a:p>
          <a:endParaRPr lang="en-US" sz="2400"/>
        </a:p>
      </dgm:t>
    </dgm:pt>
    <dgm:pt modelId="{BC095CA9-25F2-441D-8BA6-BE6B1E602B7B}" type="sibTrans" cxnId="{4163E246-6550-4A04-9364-E2030D6A3464}">
      <dgm:prSet/>
      <dgm:spPr/>
      <dgm:t>
        <a:bodyPr/>
        <a:lstStyle/>
        <a:p>
          <a:endParaRPr lang="en-US"/>
        </a:p>
      </dgm:t>
    </dgm:pt>
    <dgm:pt modelId="{6E6A775A-50C3-4624-9322-C47467BD09F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educators do</a:t>
          </a:r>
        </a:p>
      </dgm:t>
    </dgm:pt>
    <dgm:pt modelId="{D943FEAC-A67B-45A6-918A-FCEB1B57532B}" type="parTrans" cxnId="{D524BFA1-EAED-4943-B089-554DE559856A}">
      <dgm:prSet/>
      <dgm:spPr/>
      <dgm:t>
        <a:bodyPr/>
        <a:lstStyle/>
        <a:p>
          <a:endParaRPr lang="en-AU"/>
        </a:p>
      </dgm:t>
    </dgm:pt>
    <dgm:pt modelId="{F702A98E-895B-4CD3-882E-E0421751178D}" type="sibTrans" cxnId="{D524BFA1-EAED-4943-B089-554DE559856A}">
      <dgm:prSet/>
      <dgm:spPr/>
      <dgm:t>
        <a:bodyPr/>
        <a:lstStyle/>
        <a:p>
          <a:endParaRPr lang="en-AU"/>
        </a:p>
      </dgm:t>
    </dgm:pt>
    <dgm:pt modelId="{53CEA964-C7D3-43EE-AE67-81FB0097FCF6}" type="pres">
      <dgm:prSet presAssocID="{66056EBC-E400-4999-B7A4-F8677B7C56F7}" presName="root" presStyleCnt="0">
        <dgm:presLayoutVars>
          <dgm:dir/>
          <dgm:resizeHandles val="exact"/>
        </dgm:presLayoutVars>
      </dgm:prSet>
      <dgm:spPr/>
    </dgm:pt>
    <dgm:pt modelId="{084D88F4-EB29-46FD-BA98-684869E783DD}" type="pres">
      <dgm:prSet presAssocID="{97C5FF91-DA55-4AFE-89F9-8B7A3CE086B1}" presName="compNode" presStyleCnt="0"/>
      <dgm:spPr/>
    </dgm:pt>
    <dgm:pt modelId="{CA1BFC42-191F-4CBA-AEFD-05E9590BB9CC}" type="pres">
      <dgm:prSet presAssocID="{97C5FF91-DA55-4AFE-89F9-8B7A3CE086B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037B7D-573A-4A0B-A2C8-7893823B6E64}" type="pres">
      <dgm:prSet presAssocID="{97C5FF91-DA55-4AFE-89F9-8B7A3CE086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CA159A8-E4AA-4B20-985B-99EA90DB3FE2}" type="pres">
      <dgm:prSet presAssocID="{97C5FF91-DA55-4AFE-89F9-8B7A3CE086B1}" presName="spaceRect" presStyleCnt="0"/>
      <dgm:spPr/>
    </dgm:pt>
    <dgm:pt modelId="{5D320766-0C58-426E-8CD0-C823741BA917}" type="pres">
      <dgm:prSet presAssocID="{97C5FF91-DA55-4AFE-89F9-8B7A3CE086B1}" presName="textRect" presStyleLbl="revTx" presStyleIdx="0" presStyleCnt="3">
        <dgm:presLayoutVars>
          <dgm:chMax val="1"/>
          <dgm:chPref val="1"/>
        </dgm:presLayoutVars>
      </dgm:prSet>
      <dgm:spPr/>
    </dgm:pt>
    <dgm:pt modelId="{19E41C17-166E-49F2-9E71-B4AFB03D7C57}" type="pres">
      <dgm:prSet presAssocID="{800FBB7A-895C-4CF6-8316-34C48C7174EE}" presName="sibTrans" presStyleCnt="0"/>
      <dgm:spPr/>
    </dgm:pt>
    <dgm:pt modelId="{7BF8DC1E-EEF8-4391-BD3D-A414C3D7A44C}" type="pres">
      <dgm:prSet presAssocID="{15A94C5B-1606-42BC-99ED-888739EE66A2}" presName="compNode" presStyleCnt="0"/>
      <dgm:spPr/>
    </dgm:pt>
    <dgm:pt modelId="{16C13954-871E-4206-B4B4-E68EABB9288D}" type="pres">
      <dgm:prSet presAssocID="{15A94C5B-1606-42BC-99ED-888739EE66A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EE76210-7D6A-455A-88AD-CB554DDDE367}" type="pres">
      <dgm:prSet presAssocID="{15A94C5B-1606-42BC-99ED-888739EE66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D835DA-EE8B-49B4-A710-287B37F210C3}" type="pres">
      <dgm:prSet presAssocID="{15A94C5B-1606-42BC-99ED-888739EE66A2}" presName="spaceRect" presStyleCnt="0"/>
      <dgm:spPr/>
    </dgm:pt>
    <dgm:pt modelId="{EC43E5D0-6F20-48FE-A048-F3489A4A5227}" type="pres">
      <dgm:prSet presAssocID="{15A94C5B-1606-42BC-99ED-888739EE66A2}" presName="textRect" presStyleLbl="revTx" presStyleIdx="1" presStyleCnt="3">
        <dgm:presLayoutVars>
          <dgm:chMax val="1"/>
          <dgm:chPref val="1"/>
        </dgm:presLayoutVars>
      </dgm:prSet>
      <dgm:spPr/>
    </dgm:pt>
    <dgm:pt modelId="{6EE94544-488C-4E3D-884C-3BE373BE3953}" type="pres">
      <dgm:prSet presAssocID="{BC095CA9-25F2-441D-8BA6-BE6B1E602B7B}" presName="sibTrans" presStyleCnt="0"/>
      <dgm:spPr/>
    </dgm:pt>
    <dgm:pt modelId="{79596BB4-2CEA-40D5-99B0-085EFBA0AA36}" type="pres">
      <dgm:prSet presAssocID="{6E6A775A-50C3-4624-9322-C47467BD09F1}" presName="compNode" presStyleCnt="0"/>
      <dgm:spPr/>
    </dgm:pt>
    <dgm:pt modelId="{0478642A-D1A3-48EB-A5D5-A36ACDDA1887}" type="pres">
      <dgm:prSet presAssocID="{6E6A775A-50C3-4624-9322-C47467BD09F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1119CF-B1BC-4C51-83E9-F5D7390E08A4}" type="pres">
      <dgm:prSet presAssocID="{6E6A775A-50C3-4624-9322-C47467BD09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87B2EA-4093-4590-9489-2624956F5A3C}" type="pres">
      <dgm:prSet presAssocID="{6E6A775A-50C3-4624-9322-C47467BD09F1}" presName="spaceRect" presStyleCnt="0"/>
      <dgm:spPr/>
    </dgm:pt>
    <dgm:pt modelId="{EA3AD097-3B64-492B-BC73-0285E12680AA}" type="pres">
      <dgm:prSet presAssocID="{6E6A775A-50C3-4624-9322-C47467BD09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BF840-75F5-436F-8723-BBE8243D57C1}" type="presOf" srcId="{6E6A775A-50C3-4624-9322-C47467BD09F1}" destId="{EA3AD097-3B64-492B-BC73-0285E12680AA}" srcOrd="0" destOrd="0" presId="urn:microsoft.com/office/officeart/2018/5/layout/IconLeafLabelList"/>
    <dgm:cxn modelId="{4163E246-6550-4A04-9364-E2030D6A3464}" srcId="{66056EBC-E400-4999-B7A4-F8677B7C56F7}" destId="{15A94C5B-1606-42BC-99ED-888739EE66A2}" srcOrd="1" destOrd="0" parTransId="{48C1E3D3-06AF-4DCC-B30E-29CE4BEB3F1A}" sibTransId="{BC095CA9-25F2-441D-8BA6-BE6B1E602B7B}"/>
    <dgm:cxn modelId="{C2EEAA70-8B08-48EF-A6F0-160E0814C4CD}" srcId="{66056EBC-E400-4999-B7A4-F8677B7C56F7}" destId="{97C5FF91-DA55-4AFE-89F9-8B7A3CE086B1}" srcOrd="0" destOrd="0" parTransId="{96EC3122-954D-4C41-A089-C257AE9DAF05}" sibTransId="{800FBB7A-895C-4CF6-8316-34C48C7174EE}"/>
    <dgm:cxn modelId="{AF0AD69B-8751-485E-9424-CD6335EA2B10}" type="presOf" srcId="{66056EBC-E400-4999-B7A4-F8677B7C56F7}" destId="{53CEA964-C7D3-43EE-AE67-81FB0097FCF6}" srcOrd="0" destOrd="0" presId="urn:microsoft.com/office/officeart/2018/5/layout/IconLeafLabelList"/>
    <dgm:cxn modelId="{D111B99F-2F3F-4B6F-BCE0-7ABFA953664A}" type="presOf" srcId="{97C5FF91-DA55-4AFE-89F9-8B7A3CE086B1}" destId="{5D320766-0C58-426E-8CD0-C823741BA917}" srcOrd="0" destOrd="0" presId="urn:microsoft.com/office/officeart/2018/5/layout/IconLeafLabelList"/>
    <dgm:cxn modelId="{D524BFA1-EAED-4943-B089-554DE559856A}" srcId="{66056EBC-E400-4999-B7A4-F8677B7C56F7}" destId="{6E6A775A-50C3-4624-9322-C47467BD09F1}" srcOrd="2" destOrd="0" parTransId="{D943FEAC-A67B-45A6-918A-FCEB1B57532B}" sibTransId="{F702A98E-895B-4CD3-882E-E0421751178D}"/>
    <dgm:cxn modelId="{438A92E3-D14F-44E1-A3DC-3A9A7F30B630}" type="presOf" srcId="{15A94C5B-1606-42BC-99ED-888739EE66A2}" destId="{EC43E5D0-6F20-48FE-A048-F3489A4A5227}" srcOrd="0" destOrd="0" presId="urn:microsoft.com/office/officeart/2018/5/layout/IconLeafLabelList"/>
    <dgm:cxn modelId="{5926D713-FC8A-429C-971F-03EA24E4F9D8}" type="presParOf" srcId="{53CEA964-C7D3-43EE-AE67-81FB0097FCF6}" destId="{084D88F4-EB29-46FD-BA98-684869E783DD}" srcOrd="0" destOrd="0" presId="urn:microsoft.com/office/officeart/2018/5/layout/IconLeafLabelList"/>
    <dgm:cxn modelId="{38127D31-0FE3-4AA1-9F64-DDA185B2E9C7}" type="presParOf" srcId="{084D88F4-EB29-46FD-BA98-684869E783DD}" destId="{CA1BFC42-191F-4CBA-AEFD-05E9590BB9CC}" srcOrd="0" destOrd="0" presId="urn:microsoft.com/office/officeart/2018/5/layout/IconLeafLabelList"/>
    <dgm:cxn modelId="{EA2606D6-6A70-4889-85A1-DF585F5ED56A}" type="presParOf" srcId="{084D88F4-EB29-46FD-BA98-684869E783DD}" destId="{83037B7D-573A-4A0B-A2C8-7893823B6E64}" srcOrd="1" destOrd="0" presId="urn:microsoft.com/office/officeart/2018/5/layout/IconLeafLabelList"/>
    <dgm:cxn modelId="{9CA147AD-34EC-4CF8-84F6-9B169CE565D1}" type="presParOf" srcId="{084D88F4-EB29-46FD-BA98-684869E783DD}" destId="{DCA159A8-E4AA-4B20-985B-99EA90DB3FE2}" srcOrd="2" destOrd="0" presId="urn:microsoft.com/office/officeart/2018/5/layout/IconLeafLabelList"/>
    <dgm:cxn modelId="{90FA1D47-F538-4C9A-9703-FC5D85152595}" type="presParOf" srcId="{084D88F4-EB29-46FD-BA98-684869E783DD}" destId="{5D320766-0C58-426E-8CD0-C823741BA917}" srcOrd="3" destOrd="0" presId="urn:microsoft.com/office/officeart/2018/5/layout/IconLeafLabelList"/>
    <dgm:cxn modelId="{AED505B7-F0C9-4FF2-BC8F-51FADB111106}" type="presParOf" srcId="{53CEA964-C7D3-43EE-AE67-81FB0097FCF6}" destId="{19E41C17-166E-49F2-9E71-B4AFB03D7C57}" srcOrd="1" destOrd="0" presId="urn:microsoft.com/office/officeart/2018/5/layout/IconLeafLabelList"/>
    <dgm:cxn modelId="{D06A11DB-CBEA-4383-A8EE-C605CB5F10D6}" type="presParOf" srcId="{53CEA964-C7D3-43EE-AE67-81FB0097FCF6}" destId="{7BF8DC1E-EEF8-4391-BD3D-A414C3D7A44C}" srcOrd="2" destOrd="0" presId="urn:microsoft.com/office/officeart/2018/5/layout/IconLeafLabelList"/>
    <dgm:cxn modelId="{E81C315C-07BA-4FDE-80D7-7A14C68AC9B9}" type="presParOf" srcId="{7BF8DC1E-EEF8-4391-BD3D-A414C3D7A44C}" destId="{16C13954-871E-4206-B4B4-E68EABB9288D}" srcOrd="0" destOrd="0" presId="urn:microsoft.com/office/officeart/2018/5/layout/IconLeafLabelList"/>
    <dgm:cxn modelId="{E6080014-C97A-477B-B680-16C1357B9884}" type="presParOf" srcId="{7BF8DC1E-EEF8-4391-BD3D-A414C3D7A44C}" destId="{FEE76210-7D6A-455A-88AD-CB554DDDE367}" srcOrd="1" destOrd="0" presId="urn:microsoft.com/office/officeart/2018/5/layout/IconLeafLabelList"/>
    <dgm:cxn modelId="{0BD63EC0-DD0B-4908-80DA-1F02CBD3C44D}" type="presParOf" srcId="{7BF8DC1E-EEF8-4391-BD3D-A414C3D7A44C}" destId="{71D835DA-EE8B-49B4-A710-287B37F210C3}" srcOrd="2" destOrd="0" presId="urn:microsoft.com/office/officeart/2018/5/layout/IconLeafLabelList"/>
    <dgm:cxn modelId="{CD74D859-FF61-4358-8585-47D78D94F14B}" type="presParOf" srcId="{7BF8DC1E-EEF8-4391-BD3D-A414C3D7A44C}" destId="{EC43E5D0-6F20-48FE-A048-F3489A4A5227}" srcOrd="3" destOrd="0" presId="urn:microsoft.com/office/officeart/2018/5/layout/IconLeafLabelList"/>
    <dgm:cxn modelId="{8E73BFEE-218B-41F4-9399-6FF6DA0050BF}" type="presParOf" srcId="{53CEA964-C7D3-43EE-AE67-81FB0097FCF6}" destId="{6EE94544-488C-4E3D-884C-3BE373BE3953}" srcOrd="3" destOrd="0" presId="urn:microsoft.com/office/officeart/2018/5/layout/IconLeafLabelList"/>
    <dgm:cxn modelId="{72E57176-35E0-48C7-8460-24DF19D5E119}" type="presParOf" srcId="{53CEA964-C7D3-43EE-AE67-81FB0097FCF6}" destId="{79596BB4-2CEA-40D5-99B0-085EFBA0AA36}" srcOrd="4" destOrd="0" presId="urn:microsoft.com/office/officeart/2018/5/layout/IconLeafLabelList"/>
    <dgm:cxn modelId="{67FF13BA-184C-4C12-BCA8-832968A15833}" type="presParOf" srcId="{79596BB4-2CEA-40D5-99B0-085EFBA0AA36}" destId="{0478642A-D1A3-48EB-A5D5-A36ACDDA1887}" srcOrd="0" destOrd="0" presId="urn:microsoft.com/office/officeart/2018/5/layout/IconLeafLabelList"/>
    <dgm:cxn modelId="{3E0BABAA-5B12-4983-824A-C0F201BE8C65}" type="presParOf" srcId="{79596BB4-2CEA-40D5-99B0-085EFBA0AA36}" destId="{641119CF-B1BC-4C51-83E9-F5D7390E08A4}" srcOrd="1" destOrd="0" presId="urn:microsoft.com/office/officeart/2018/5/layout/IconLeafLabelList"/>
    <dgm:cxn modelId="{425D4875-5DDC-463C-9465-85F520D275CD}" type="presParOf" srcId="{79596BB4-2CEA-40D5-99B0-085EFBA0AA36}" destId="{FA87B2EA-4093-4590-9489-2624956F5A3C}" srcOrd="2" destOrd="0" presId="urn:microsoft.com/office/officeart/2018/5/layout/IconLeafLabelList"/>
    <dgm:cxn modelId="{04AEBA5D-0346-412A-9F96-CD3C76D2E081}" type="presParOf" srcId="{79596BB4-2CEA-40D5-99B0-085EFBA0AA36}" destId="{EA3AD097-3B64-492B-BC73-0285E12680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E931B-60B7-43CD-8C5B-0A820D9B71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064B2C-96B0-49C3-BB2D-B4F7658BC2E7}">
      <dgm:prSet/>
      <dgm:spPr/>
      <dgm:t>
        <a:bodyPr/>
        <a:lstStyle/>
        <a:p>
          <a:r>
            <a:rPr lang="en-AU"/>
            <a:t>macro: programme design and development </a:t>
          </a:r>
          <a:endParaRPr lang="en-US"/>
        </a:p>
      </dgm:t>
    </dgm:pt>
    <dgm:pt modelId="{C884EFC8-EFE1-4CC8-9D90-28C7332B9F0F}" type="parTrans" cxnId="{2EF16713-B9A0-4F77-AFFE-0B56FA15B37C}">
      <dgm:prSet/>
      <dgm:spPr/>
      <dgm:t>
        <a:bodyPr/>
        <a:lstStyle/>
        <a:p>
          <a:endParaRPr lang="en-US"/>
        </a:p>
      </dgm:t>
    </dgm:pt>
    <dgm:pt modelId="{CC06C9FC-924B-42CD-83DF-2D1650145536}" type="sibTrans" cxnId="{2EF16713-B9A0-4F77-AFFE-0B56FA15B37C}">
      <dgm:prSet/>
      <dgm:spPr/>
      <dgm:t>
        <a:bodyPr/>
        <a:lstStyle/>
        <a:p>
          <a:endParaRPr lang="en-US"/>
        </a:p>
      </dgm:t>
    </dgm:pt>
    <dgm:pt modelId="{5AA5CC02-BB1D-4F5E-A30A-FF090E31562F}">
      <dgm:prSet/>
      <dgm:spPr/>
      <dgm:t>
        <a:bodyPr/>
        <a:lstStyle/>
        <a:p>
          <a:r>
            <a:rPr lang="en-AU" dirty="0" err="1">
              <a:highlight>
                <a:srgbClr val="FFFF00"/>
              </a:highlight>
            </a:rPr>
            <a:t>meso</a:t>
          </a:r>
          <a:r>
            <a:rPr lang="en-AU" dirty="0">
              <a:highlight>
                <a:srgbClr val="FFFF00"/>
              </a:highlight>
            </a:rPr>
            <a:t>: course module/unit design and implementation </a:t>
          </a:r>
          <a:endParaRPr lang="en-US" dirty="0">
            <a:highlight>
              <a:srgbClr val="FFFF00"/>
            </a:highlight>
          </a:endParaRPr>
        </a:p>
      </dgm:t>
    </dgm:pt>
    <dgm:pt modelId="{1433E166-ABC5-4161-9E7F-FEC11536EC77}" type="parTrans" cxnId="{1D176C03-96D8-467E-9F78-1398777DD820}">
      <dgm:prSet/>
      <dgm:spPr/>
      <dgm:t>
        <a:bodyPr/>
        <a:lstStyle/>
        <a:p>
          <a:endParaRPr lang="en-US"/>
        </a:p>
      </dgm:t>
    </dgm:pt>
    <dgm:pt modelId="{2ACB385A-C207-4535-9159-B71C0784E354}" type="sibTrans" cxnId="{1D176C03-96D8-467E-9F78-1398777DD820}">
      <dgm:prSet/>
      <dgm:spPr/>
      <dgm:t>
        <a:bodyPr/>
        <a:lstStyle/>
        <a:p>
          <a:endParaRPr lang="en-US"/>
        </a:p>
      </dgm:t>
    </dgm:pt>
    <dgm:pt modelId="{95CC838E-C41D-4158-9DFF-FB3B34E00F18}">
      <dgm:prSet/>
      <dgm:spPr/>
      <dgm:t>
        <a:bodyPr/>
        <a:lstStyle/>
        <a:p>
          <a:r>
            <a:rPr lang="en-AU"/>
            <a:t>micro: feedback practices relating to individual student assignments</a:t>
          </a:r>
          <a:endParaRPr lang="en-US"/>
        </a:p>
      </dgm:t>
    </dgm:pt>
    <dgm:pt modelId="{33B50778-D037-4E21-A646-78EADEB9D903}" type="parTrans" cxnId="{02E0C2E2-CC38-4626-BEE8-4C6CA62E5E24}">
      <dgm:prSet/>
      <dgm:spPr/>
      <dgm:t>
        <a:bodyPr/>
        <a:lstStyle/>
        <a:p>
          <a:endParaRPr lang="en-US"/>
        </a:p>
      </dgm:t>
    </dgm:pt>
    <dgm:pt modelId="{31E16665-852D-4841-853A-A564D3252E7F}" type="sibTrans" cxnId="{02E0C2E2-CC38-4626-BEE8-4C6CA62E5E24}">
      <dgm:prSet/>
      <dgm:spPr/>
      <dgm:t>
        <a:bodyPr/>
        <a:lstStyle/>
        <a:p>
          <a:endParaRPr lang="en-US"/>
        </a:p>
      </dgm:t>
    </dgm:pt>
    <dgm:pt modelId="{AD14E8B9-A01E-4D4A-87BE-362AA25B34A9}" type="pres">
      <dgm:prSet presAssocID="{B62E931B-60B7-43CD-8C5B-0A820D9B718A}" presName="root" presStyleCnt="0">
        <dgm:presLayoutVars>
          <dgm:dir/>
          <dgm:resizeHandles val="exact"/>
        </dgm:presLayoutVars>
      </dgm:prSet>
      <dgm:spPr/>
    </dgm:pt>
    <dgm:pt modelId="{A6F7DA16-532E-469C-820B-E2F4FC23DA0A}" type="pres">
      <dgm:prSet presAssocID="{66064B2C-96B0-49C3-BB2D-B4F7658BC2E7}" presName="compNode" presStyleCnt="0"/>
      <dgm:spPr/>
    </dgm:pt>
    <dgm:pt modelId="{C4333239-C4C2-42BC-8C08-DB02C918CC32}" type="pres">
      <dgm:prSet presAssocID="{66064B2C-96B0-49C3-BB2D-B4F7658BC2E7}" presName="bgRect" presStyleLbl="bgShp" presStyleIdx="0" presStyleCnt="3"/>
      <dgm:spPr/>
    </dgm:pt>
    <dgm:pt modelId="{BB546AA6-45AF-4A04-A624-9A5597821740}" type="pres">
      <dgm:prSet presAssocID="{66064B2C-96B0-49C3-BB2D-B4F7658BC2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B94549A-3A1F-400A-8780-B234AB6B83C7}" type="pres">
      <dgm:prSet presAssocID="{66064B2C-96B0-49C3-BB2D-B4F7658BC2E7}" presName="spaceRect" presStyleCnt="0"/>
      <dgm:spPr/>
    </dgm:pt>
    <dgm:pt modelId="{BA21142E-0849-45A6-B268-882A4ED78A68}" type="pres">
      <dgm:prSet presAssocID="{66064B2C-96B0-49C3-BB2D-B4F7658BC2E7}" presName="parTx" presStyleLbl="revTx" presStyleIdx="0" presStyleCnt="3">
        <dgm:presLayoutVars>
          <dgm:chMax val="0"/>
          <dgm:chPref val="0"/>
        </dgm:presLayoutVars>
      </dgm:prSet>
      <dgm:spPr/>
    </dgm:pt>
    <dgm:pt modelId="{38EAC6AA-FA55-40AC-B7F0-95AC8C8B31D5}" type="pres">
      <dgm:prSet presAssocID="{CC06C9FC-924B-42CD-83DF-2D1650145536}" presName="sibTrans" presStyleCnt="0"/>
      <dgm:spPr/>
    </dgm:pt>
    <dgm:pt modelId="{AB820686-0BA7-44D2-8AED-1D8149989676}" type="pres">
      <dgm:prSet presAssocID="{5AA5CC02-BB1D-4F5E-A30A-FF090E31562F}" presName="compNode" presStyleCnt="0"/>
      <dgm:spPr/>
    </dgm:pt>
    <dgm:pt modelId="{35C8A598-1539-481B-BB8E-72CE4A318924}" type="pres">
      <dgm:prSet presAssocID="{5AA5CC02-BB1D-4F5E-A30A-FF090E31562F}" presName="bgRect" presStyleLbl="bgShp" presStyleIdx="1" presStyleCnt="3"/>
      <dgm:spPr/>
    </dgm:pt>
    <dgm:pt modelId="{E716ACC1-223C-4448-B9E6-CB23FC07323A}" type="pres">
      <dgm:prSet presAssocID="{5AA5CC02-BB1D-4F5E-A30A-FF090E3156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AB3FBE2-2298-4F6D-9DA2-54B5C2E01A29}" type="pres">
      <dgm:prSet presAssocID="{5AA5CC02-BB1D-4F5E-A30A-FF090E31562F}" presName="spaceRect" presStyleCnt="0"/>
      <dgm:spPr/>
    </dgm:pt>
    <dgm:pt modelId="{D65760F8-8612-454C-9416-5F7DC92C96AB}" type="pres">
      <dgm:prSet presAssocID="{5AA5CC02-BB1D-4F5E-A30A-FF090E31562F}" presName="parTx" presStyleLbl="revTx" presStyleIdx="1" presStyleCnt="3">
        <dgm:presLayoutVars>
          <dgm:chMax val="0"/>
          <dgm:chPref val="0"/>
        </dgm:presLayoutVars>
      </dgm:prSet>
      <dgm:spPr/>
    </dgm:pt>
    <dgm:pt modelId="{38FD0803-9256-41C3-BD83-61F0D89A3EEB}" type="pres">
      <dgm:prSet presAssocID="{2ACB385A-C207-4535-9159-B71C0784E354}" presName="sibTrans" presStyleCnt="0"/>
      <dgm:spPr/>
    </dgm:pt>
    <dgm:pt modelId="{A0589FE5-D4C3-4D8B-8922-14B636A8DE42}" type="pres">
      <dgm:prSet presAssocID="{95CC838E-C41D-4158-9DFF-FB3B34E00F18}" presName="compNode" presStyleCnt="0"/>
      <dgm:spPr/>
    </dgm:pt>
    <dgm:pt modelId="{DAB7F039-D0EB-4363-97C8-E70BFBE8C523}" type="pres">
      <dgm:prSet presAssocID="{95CC838E-C41D-4158-9DFF-FB3B34E00F18}" presName="bgRect" presStyleLbl="bgShp" presStyleIdx="2" presStyleCnt="3"/>
      <dgm:spPr/>
    </dgm:pt>
    <dgm:pt modelId="{271B124A-BEF8-4339-B2EE-5E8DD5695356}" type="pres">
      <dgm:prSet presAssocID="{95CC838E-C41D-4158-9DFF-FB3B34E00F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98C6F17-6AC4-44A3-81D6-A6ADDC3F4604}" type="pres">
      <dgm:prSet presAssocID="{95CC838E-C41D-4158-9DFF-FB3B34E00F18}" presName="spaceRect" presStyleCnt="0"/>
      <dgm:spPr/>
    </dgm:pt>
    <dgm:pt modelId="{7309F040-1279-455D-A527-581647CE6FA7}" type="pres">
      <dgm:prSet presAssocID="{95CC838E-C41D-4158-9DFF-FB3B34E00F1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176C03-96D8-467E-9F78-1398777DD820}" srcId="{B62E931B-60B7-43CD-8C5B-0A820D9B718A}" destId="{5AA5CC02-BB1D-4F5E-A30A-FF090E31562F}" srcOrd="1" destOrd="0" parTransId="{1433E166-ABC5-4161-9E7F-FEC11536EC77}" sibTransId="{2ACB385A-C207-4535-9159-B71C0784E354}"/>
    <dgm:cxn modelId="{2EF16713-B9A0-4F77-AFFE-0B56FA15B37C}" srcId="{B62E931B-60B7-43CD-8C5B-0A820D9B718A}" destId="{66064B2C-96B0-49C3-BB2D-B4F7658BC2E7}" srcOrd="0" destOrd="0" parTransId="{C884EFC8-EFE1-4CC8-9D90-28C7332B9F0F}" sibTransId="{CC06C9FC-924B-42CD-83DF-2D1650145536}"/>
    <dgm:cxn modelId="{50A37E23-D8DD-48C6-960C-531166406C59}" type="presOf" srcId="{66064B2C-96B0-49C3-BB2D-B4F7658BC2E7}" destId="{BA21142E-0849-45A6-B268-882A4ED78A68}" srcOrd="0" destOrd="0" presId="urn:microsoft.com/office/officeart/2018/2/layout/IconVerticalSolidList"/>
    <dgm:cxn modelId="{5A9AAD44-399F-4A76-A728-0C2726FB4239}" type="presOf" srcId="{95CC838E-C41D-4158-9DFF-FB3B34E00F18}" destId="{7309F040-1279-455D-A527-581647CE6FA7}" srcOrd="0" destOrd="0" presId="urn:microsoft.com/office/officeart/2018/2/layout/IconVerticalSolidList"/>
    <dgm:cxn modelId="{71CDDB52-EE4C-4F72-9A85-5E3753FC53D1}" type="presOf" srcId="{B62E931B-60B7-43CD-8C5B-0A820D9B718A}" destId="{AD14E8B9-A01E-4D4A-87BE-362AA25B34A9}" srcOrd="0" destOrd="0" presId="urn:microsoft.com/office/officeart/2018/2/layout/IconVerticalSolidList"/>
    <dgm:cxn modelId="{48951864-1441-46C4-892C-6AE1E86A3431}" type="presOf" srcId="{5AA5CC02-BB1D-4F5E-A30A-FF090E31562F}" destId="{D65760F8-8612-454C-9416-5F7DC92C96AB}" srcOrd="0" destOrd="0" presId="urn:microsoft.com/office/officeart/2018/2/layout/IconVerticalSolidList"/>
    <dgm:cxn modelId="{02E0C2E2-CC38-4626-BEE8-4C6CA62E5E24}" srcId="{B62E931B-60B7-43CD-8C5B-0A820D9B718A}" destId="{95CC838E-C41D-4158-9DFF-FB3B34E00F18}" srcOrd="2" destOrd="0" parTransId="{33B50778-D037-4E21-A646-78EADEB9D903}" sibTransId="{31E16665-852D-4841-853A-A564D3252E7F}"/>
    <dgm:cxn modelId="{A23D3506-40D4-43C2-A2B3-B8D10FDF9810}" type="presParOf" srcId="{AD14E8B9-A01E-4D4A-87BE-362AA25B34A9}" destId="{A6F7DA16-532E-469C-820B-E2F4FC23DA0A}" srcOrd="0" destOrd="0" presId="urn:microsoft.com/office/officeart/2018/2/layout/IconVerticalSolidList"/>
    <dgm:cxn modelId="{E677170E-1525-4097-84C4-2AD9197032AE}" type="presParOf" srcId="{A6F7DA16-532E-469C-820B-E2F4FC23DA0A}" destId="{C4333239-C4C2-42BC-8C08-DB02C918CC32}" srcOrd="0" destOrd="0" presId="urn:microsoft.com/office/officeart/2018/2/layout/IconVerticalSolidList"/>
    <dgm:cxn modelId="{C885D230-6371-4EA7-B7DC-2E0957B65CFE}" type="presParOf" srcId="{A6F7DA16-532E-469C-820B-E2F4FC23DA0A}" destId="{BB546AA6-45AF-4A04-A624-9A5597821740}" srcOrd="1" destOrd="0" presId="urn:microsoft.com/office/officeart/2018/2/layout/IconVerticalSolidList"/>
    <dgm:cxn modelId="{07F07F33-8421-4360-9EA3-F9289771BCA8}" type="presParOf" srcId="{A6F7DA16-532E-469C-820B-E2F4FC23DA0A}" destId="{BB94549A-3A1F-400A-8780-B234AB6B83C7}" srcOrd="2" destOrd="0" presId="urn:microsoft.com/office/officeart/2018/2/layout/IconVerticalSolidList"/>
    <dgm:cxn modelId="{7C3BC759-C18E-496C-AF8D-3F45FCDE3CA1}" type="presParOf" srcId="{A6F7DA16-532E-469C-820B-E2F4FC23DA0A}" destId="{BA21142E-0849-45A6-B268-882A4ED78A68}" srcOrd="3" destOrd="0" presId="urn:microsoft.com/office/officeart/2018/2/layout/IconVerticalSolidList"/>
    <dgm:cxn modelId="{3F9A54F3-B78F-4D7F-910F-451C29F091B8}" type="presParOf" srcId="{AD14E8B9-A01E-4D4A-87BE-362AA25B34A9}" destId="{38EAC6AA-FA55-40AC-B7F0-95AC8C8B31D5}" srcOrd="1" destOrd="0" presId="urn:microsoft.com/office/officeart/2018/2/layout/IconVerticalSolidList"/>
    <dgm:cxn modelId="{F305DF0B-606C-48FE-A4FF-268AA02B2F30}" type="presParOf" srcId="{AD14E8B9-A01E-4D4A-87BE-362AA25B34A9}" destId="{AB820686-0BA7-44D2-8AED-1D8149989676}" srcOrd="2" destOrd="0" presId="urn:microsoft.com/office/officeart/2018/2/layout/IconVerticalSolidList"/>
    <dgm:cxn modelId="{5C22D556-B69D-47FE-A42B-F197B2F1E5C1}" type="presParOf" srcId="{AB820686-0BA7-44D2-8AED-1D8149989676}" destId="{35C8A598-1539-481B-BB8E-72CE4A318924}" srcOrd="0" destOrd="0" presId="urn:microsoft.com/office/officeart/2018/2/layout/IconVerticalSolidList"/>
    <dgm:cxn modelId="{60C47C3C-C989-4F3B-8C8B-73BA95823CB4}" type="presParOf" srcId="{AB820686-0BA7-44D2-8AED-1D8149989676}" destId="{E716ACC1-223C-4448-B9E6-CB23FC07323A}" srcOrd="1" destOrd="0" presId="urn:microsoft.com/office/officeart/2018/2/layout/IconVerticalSolidList"/>
    <dgm:cxn modelId="{F860C584-92B3-4D11-A004-34512DE12F0F}" type="presParOf" srcId="{AB820686-0BA7-44D2-8AED-1D8149989676}" destId="{AAB3FBE2-2298-4F6D-9DA2-54B5C2E01A29}" srcOrd="2" destOrd="0" presId="urn:microsoft.com/office/officeart/2018/2/layout/IconVerticalSolidList"/>
    <dgm:cxn modelId="{C4B98F3F-F3E6-47D5-9122-843890CBD954}" type="presParOf" srcId="{AB820686-0BA7-44D2-8AED-1D8149989676}" destId="{D65760F8-8612-454C-9416-5F7DC92C96AB}" srcOrd="3" destOrd="0" presId="urn:microsoft.com/office/officeart/2018/2/layout/IconVerticalSolidList"/>
    <dgm:cxn modelId="{EA533FD5-69FC-4780-866E-DA608D6030C7}" type="presParOf" srcId="{AD14E8B9-A01E-4D4A-87BE-362AA25B34A9}" destId="{38FD0803-9256-41C3-BD83-61F0D89A3EEB}" srcOrd="3" destOrd="0" presId="urn:microsoft.com/office/officeart/2018/2/layout/IconVerticalSolidList"/>
    <dgm:cxn modelId="{2C5D6BBE-B6CF-4318-8CFA-274720CF43DE}" type="presParOf" srcId="{AD14E8B9-A01E-4D4A-87BE-362AA25B34A9}" destId="{A0589FE5-D4C3-4D8B-8922-14B636A8DE42}" srcOrd="4" destOrd="0" presId="urn:microsoft.com/office/officeart/2018/2/layout/IconVerticalSolidList"/>
    <dgm:cxn modelId="{339A620E-04AC-4099-88EB-9A5C5AAEFCD9}" type="presParOf" srcId="{A0589FE5-D4C3-4D8B-8922-14B636A8DE42}" destId="{DAB7F039-D0EB-4363-97C8-E70BFBE8C523}" srcOrd="0" destOrd="0" presId="urn:microsoft.com/office/officeart/2018/2/layout/IconVerticalSolidList"/>
    <dgm:cxn modelId="{9498958D-F5E6-4F80-B14F-833715DEC3FD}" type="presParOf" srcId="{A0589FE5-D4C3-4D8B-8922-14B636A8DE42}" destId="{271B124A-BEF8-4339-B2EE-5E8DD5695356}" srcOrd="1" destOrd="0" presId="urn:microsoft.com/office/officeart/2018/2/layout/IconVerticalSolidList"/>
    <dgm:cxn modelId="{175B8AA1-93CF-464E-9ADE-1891B7D1F920}" type="presParOf" srcId="{A0589FE5-D4C3-4D8B-8922-14B636A8DE42}" destId="{E98C6F17-6AC4-44A3-81D6-A6ADDC3F4604}" srcOrd="2" destOrd="0" presId="urn:microsoft.com/office/officeart/2018/2/layout/IconVerticalSolidList"/>
    <dgm:cxn modelId="{CE2232CB-9DC9-44A9-8B5C-DB50539C899B}" type="presParOf" srcId="{A0589FE5-D4C3-4D8B-8922-14B636A8DE42}" destId="{7309F040-1279-455D-A527-581647CE6F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C36CD7-FEB6-4D96-A741-FB1C1701AD7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D5D11E-91C2-41D3-928E-8E3072128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less on what the teacher says</a:t>
          </a:r>
        </a:p>
      </dgm:t>
    </dgm:pt>
    <dgm:pt modelId="{D45CDC0C-CD66-45F9-817B-9AAE1B5B501B}" type="parTrans" cxnId="{4ADACA5E-FBD8-4D3F-9475-24183EBFA78E}">
      <dgm:prSet/>
      <dgm:spPr/>
      <dgm:t>
        <a:bodyPr/>
        <a:lstStyle/>
        <a:p>
          <a:endParaRPr lang="en-US"/>
        </a:p>
      </dgm:t>
    </dgm:pt>
    <dgm:pt modelId="{946AFFA8-ABAD-4A86-BFE1-89193232CBCB}" type="sibTrans" cxnId="{4ADACA5E-FBD8-4D3F-9475-24183EBFA7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8754E7-BF0C-4603-8525-099B0DD325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on ‘what the student does’</a:t>
          </a:r>
        </a:p>
      </dgm:t>
    </dgm:pt>
    <dgm:pt modelId="{4435DEEC-B9E9-47CD-AFF6-B8DF38165404}" type="parTrans" cxnId="{D4C6560C-D233-46C4-B2AC-4BE2CC0D9F89}">
      <dgm:prSet/>
      <dgm:spPr/>
      <dgm:t>
        <a:bodyPr/>
        <a:lstStyle/>
        <a:p>
          <a:endParaRPr lang="en-US"/>
        </a:p>
      </dgm:t>
    </dgm:pt>
    <dgm:pt modelId="{27BA3A76-5851-416E-8954-FFC185073239}" type="sibTrans" cxnId="{D4C6560C-D233-46C4-B2AC-4BE2CC0D9F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6918B8-776B-43B0-9997-98462B8D2E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View feedback as a teaching and learning activity</a:t>
          </a:r>
        </a:p>
      </dgm:t>
    </dgm:pt>
    <dgm:pt modelId="{B1B1318B-B729-436E-A57E-90E64C5C8A00}" type="parTrans" cxnId="{36F64081-EC75-44C0-A156-3E291A13ECD9}">
      <dgm:prSet/>
      <dgm:spPr/>
      <dgm:t>
        <a:bodyPr/>
        <a:lstStyle/>
        <a:p>
          <a:endParaRPr lang="en-US"/>
        </a:p>
      </dgm:t>
    </dgm:pt>
    <dgm:pt modelId="{DD0DEFD9-9312-420F-97A3-CA41602C6316}" type="sibTrans" cxnId="{36F64081-EC75-44C0-A156-3E291A13EC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0788C0-0446-4E8C-B7F1-2791ADA4F9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assessment sequences that incorporate feedback loops</a:t>
          </a:r>
        </a:p>
      </dgm:t>
    </dgm:pt>
    <dgm:pt modelId="{5C62A886-41D2-48E4-AD81-EF7583923B75}" type="parTrans" cxnId="{519BA0B1-1D9A-4482-89C3-EABAFE3AFDBE}">
      <dgm:prSet/>
      <dgm:spPr/>
      <dgm:t>
        <a:bodyPr/>
        <a:lstStyle/>
        <a:p>
          <a:endParaRPr lang="en-US"/>
        </a:p>
      </dgm:t>
    </dgm:pt>
    <dgm:pt modelId="{5C4CA302-2A63-497D-99BA-1483AA1AFDC0}" type="sibTrans" cxnId="{519BA0B1-1D9A-4482-89C3-EABAFE3AFDBE}">
      <dgm:prSet/>
      <dgm:spPr/>
      <dgm:t>
        <a:bodyPr/>
        <a:lstStyle/>
        <a:p>
          <a:endParaRPr lang="en-US"/>
        </a:p>
      </dgm:t>
    </dgm:pt>
    <dgm:pt modelId="{4A200E6A-6E2D-431D-A7FC-FAD591B7268E}" type="pres">
      <dgm:prSet presAssocID="{0DC36CD7-FEB6-4D96-A741-FB1C1701AD70}" presName="root" presStyleCnt="0">
        <dgm:presLayoutVars>
          <dgm:dir/>
          <dgm:resizeHandles val="exact"/>
        </dgm:presLayoutVars>
      </dgm:prSet>
      <dgm:spPr/>
    </dgm:pt>
    <dgm:pt modelId="{3C9781D9-2311-4376-81E8-3CC9F5875F0C}" type="pres">
      <dgm:prSet presAssocID="{0DC36CD7-FEB6-4D96-A741-FB1C1701AD70}" presName="container" presStyleCnt="0">
        <dgm:presLayoutVars>
          <dgm:dir/>
          <dgm:resizeHandles val="exact"/>
        </dgm:presLayoutVars>
      </dgm:prSet>
      <dgm:spPr/>
    </dgm:pt>
    <dgm:pt modelId="{93531EE0-B05D-48A7-94B2-ECF6029C30B3}" type="pres">
      <dgm:prSet presAssocID="{8BD5D11E-91C2-41D3-928E-8E3072128C33}" presName="compNode" presStyleCnt="0"/>
      <dgm:spPr/>
    </dgm:pt>
    <dgm:pt modelId="{2CA2E985-DE2B-43FF-A689-2049A496E92B}" type="pres">
      <dgm:prSet presAssocID="{8BD5D11E-91C2-41D3-928E-8E3072128C33}" presName="iconBgRect" presStyleLbl="bgShp" presStyleIdx="0" presStyleCnt="4"/>
      <dgm:spPr/>
    </dgm:pt>
    <dgm:pt modelId="{37E185D8-CB62-48E6-A7CE-0BD2C17D525F}" type="pres">
      <dgm:prSet presAssocID="{8BD5D11E-91C2-41D3-928E-8E3072128C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F25B7A1-0DBA-4446-A883-95668EE0647E}" type="pres">
      <dgm:prSet presAssocID="{8BD5D11E-91C2-41D3-928E-8E3072128C33}" presName="spaceRect" presStyleCnt="0"/>
      <dgm:spPr/>
    </dgm:pt>
    <dgm:pt modelId="{8EF25FE7-7958-4E87-86B4-4DDAAEA0A49C}" type="pres">
      <dgm:prSet presAssocID="{8BD5D11E-91C2-41D3-928E-8E3072128C33}" presName="textRect" presStyleLbl="revTx" presStyleIdx="0" presStyleCnt="4">
        <dgm:presLayoutVars>
          <dgm:chMax val="1"/>
          <dgm:chPref val="1"/>
        </dgm:presLayoutVars>
      </dgm:prSet>
      <dgm:spPr/>
    </dgm:pt>
    <dgm:pt modelId="{265602A8-CDB4-4AAA-9AD3-FBDA129FF44A}" type="pres">
      <dgm:prSet presAssocID="{946AFFA8-ABAD-4A86-BFE1-89193232CBCB}" presName="sibTrans" presStyleLbl="sibTrans2D1" presStyleIdx="0" presStyleCnt="0"/>
      <dgm:spPr/>
    </dgm:pt>
    <dgm:pt modelId="{E6070169-356B-4C80-ABF9-7693A56E57BD}" type="pres">
      <dgm:prSet presAssocID="{A28754E7-BF0C-4603-8525-099B0DD32561}" presName="compNode" presStyleCnt="0"/>
      <dgm:spPr/>
    </dgm:pt>
    <dgm:pt modelId="{C885D9E3-74EF-4C65-968F-FE077EBB4A94}" type="pres">
      <dgm:prSet presAssocID="{A28754E7-BF0C-4603-8525-099B0DD32561}" presName="iconBgRect" presStyleLbl="bgShp" presStyleIdx="1" presStyleCnt="4"/>
      <dgm:spPr/>
    </dgm:pt>
    <dgm:pt modelId="{EAF4AA0D-A8F7-4863-BAD1-6A518516198A}" type="pres">
      <dgm:prSet presAssocID="{A28754E7-BF0C-4603-8525-099B0DD325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034F4125-32A4-4084-B2EB-CE4E26C71221}" type="pres">
      <dgm:prSet presAssocID="{A28754E7-BF0C-4603-8525-099B0DD32561}" presName="spaceRect" presStyleCnt="0"/>
      <dgm:spPr/>
    </dgm:pt>
    <dgm:pt modelId="{E79A2919-E009-44E7-888D-BAFBB7E20E0B}" type="pres">
      <dgm:prSet presAssocID="{A28754E7-BF0C-4603-8525-099B0DD32561}" presName="textRect" presStyleLbl="revTx" presStyleIdx="1" presStyleCnt="4">
        <dgm:presLayoutVars>
          <dgm:chMax val="1"/>
          <dgm:chPref val="1"/>
        </dgm:presLayoutVars>
      </dgm:prSet>
      <dgm:spPr/>
    </dgm:pt>
    <dgm:pt modelId="{43C94A49-E96A-483C-8AD0-60D8E7272BA5}" type="pres">
      <dgm:prSet presAssocID="{27BA3A76-5851-416E-8954-FFC185073239}" presName="sibTrans" presStyleLbl="sibTrans2D1" presStyleIdx="0" presStyleCnt="0"/>
      <dgm:spPr/>
    </dgm:pt>
    <dgm:pt modelId="{5248DA42-6FE0-4936-914B-70A5740C00C3}" type="pres">
      <dgm:prSet presAssocID="{BC6918B8-776B-43B0-9997-98462B8D2EE1}" presName="compNode" presStyleCnt="0"/>
      <dgm:spPr/>
    </dgm:pt>
    <dgm:pt modelId="{D5AF5DFC-4BFB-4F15-A3EB-AF4EEC492437}" type="pres">
      <dgm:prSet presAssocID="{BC6918B8-776B-43B0-9997-98462B8D2EE1}" presName="iconBgRect" presStyleLbl="bgShp" presStyleIdx="2" presStyleCnt="4"/>
      <dgm:spPr/>
    </dgm:pt>
    <dgm:pt modelId="{98245861-A747-4C2F-9BFA-BB2D9512C3A6}" type="pres">
      <dgm:prSet presAssocID="{BC6918B8-776B-43B0-9997-98462B8D2E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60B27D0-F500-47FB-90F0-3C49CB2A06D8}" type="pres">
      <dgm:prSet presAssocID="{BC6918B8-776B-43B0-9997-98462B8D2EE1}" presName="spaceRect" presStyleCnt="0"/>
      <dgm:spPr/>
    </dgm:pt>
    <dgm:pt modelId="{9CAE42BF-7369-4117-BA24-E116AF2305DC}" type="pres">
      <dgm:prSet presAssocID="{BC6918B8-776B-43B0-9997-98462B8D2EE1}" presName="textRect" presStyleLbl="revTx" presStyleIdx="2" presStyleCnt="4">
        <dgm:presLayoutVars>
          <dgm:chMax val="1"/>
          <dgm:chPref val="1"/>
        </dgm:presLayoutVars>
      </dgm:prSet>
      <dgm:spPr/>
    </dgm:pt>
    <dgm:pt modelId="{26BF44AC-157D-44D9-9E1B-27DE7CB32B05}" type="pres">
      <dgm:prSet presAssocID="{DD0DEFD9-9312-420F-97A3-CA41602C6316}" presName="sibTrans" presStyleLbl="sibTrans2D1" presStyleIdx="0" presStyleCnt="0"/>
      <dgm:spPr/>
    </dgm:pt>
    <dgm:pt modelId="{44B0AE2D-A485-40AE-976F-19FE1A4ABF8A}" type="pres">
      <dgm:prSet presAssocID="{4E0788C0-0446-4E8C-B7F1-2791ADA4F9E3}" presName="compNode" presStyleCnt="0"/>
      <dgm:spPr/>
    </dgm:pt>
    <dgm:pt modelId="{F24F43DA-CEE1-4790-97D1-BA3B8B6B9660}" type="pres">
      <dgm:prSet presAssocID="{4E0788C0-0446-4E8C-B7F1-2791ADA4F9E3}" presName="iconBgRect" presStyleLbl="bgShp" presStyleIdx="3" presStyleCnt="4"/>
      <dgm:spPr/>
    </dgm:pt>
    <dgm:pt modelId="{A29AB4F6-BE15-445E-8775-7AE7F7AA5691}" type="pres">
      <dgm:prSet presAssocID="{4E0788C0-0446-4E8C-B7F1-2791ADA4F9E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DEACAC9-CDC9-456F-9F2C-E4DF7B5A8DE6}" type="pres">
      <dgm:prSet presAssocID="{4E0788C0-0446-4E8C-B7F1-2791ADA4F9E3}" presName="spaceRect" presStyleCnt="0"/>
      <dgm:spPr/>
    </dgm:pt>
    <dgm:pt modelId="{50C13902-F4D5-414B-B480-64B652BCA7E3}" type="pres">
      <dgm:prSet presAssocID="{4E0788C0-0446-4E8C-B7F1-2791ADA4F9E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C6560C-D233-46C4-B2AC-4BE2CC0D9F89}" srcId="{0DC36CD7-FEB6-4D96-A741-FB1C1701AD70}" destId="{A28754E7-BF0C-4603-8525-099B0DD32561}" srcOrd="1" destOrd="0" parTransId="{4435DEEC-B9E9-47CD-AFF6-B8DF38165404}" sibTransId="{27BA3A76-5851-416E-8954-FFC185073239}"/>
    <dgm:cxn modelId="{4C528E23-BA9B-4693-9D2A-3E2569AF1B2C}" type="presOf" srcId="{27BA3A76-5851-416E-8954-FFC185073239}" destId="{43C94A49-E96A-483C-8AD0-60D8E7272BA5}" srcOrd="0" destOrd="0" presId="urn:microsoft.com/office/officeart/2018/2/layout/IconCircleList"/>
    <dgm:cxn modelId="{C650BD50-FFAC-4E5B-9BA3-7B624072854A}" type="presOf" srcId="{4E0788C0-0446-4E8C-B7F1-2791ADA4F9E3}" destId="{50C13902-F4D5-414B-B480-64B652BCA7E3}" srcOrd="0" destOrd="0" presId="urn:microsoft.com/office/officeart/2018/2/layout/IconCircleList"/>
    <dgm:cxn modelId="{65FEF253-EAAB-4390-8319-69E21626125E}" type="presOf" srcId="{A28754E7-BF0C-4603-8525-099B0DD32561}" destId="{E79A2919-E009-44E7-888D-BAFBB7E20E0B}" srcOrd="0" destOrd="0" presId="urn:microsoft.com/office/officeart/2018/2/layout/IconCircleList"/>
    <dgm:cxn modelId="{4ADACA5E-FBD8-4D3F-9475-24183EBFA78E}" srcId="{0DC36CD7-FEB6-4D96-A741-FB1C1701AD70}" destId="{8BD5D11E-91C2-41D3-928E-8E3072128C33}" srcOrd="0" destOrd="0" parTransId="{D45CDC0C-CD66-45F9-817B-9AAE1B5B501B}" sibTransId="{946AFFA8-ABAD-4A86-BFE1-89193232CBCB}"/>
    <dgm:cxn modelId="{36F64081-EC75-44C0-A156-3E291A13ECD9}" srcId="{0DC36CD7-FEB6-4D96-A741-FB1C1701AD70}" destId="{BC6918B8-776B-43B0-9997-98462B8D2EE1}" srcOrd="2" destOrd="0" parTransId="{B1B1318B-B729-436E-A57E-90E64C5C8A00}" sibTransId="{DD0DEFD9-9312-420F-97A3-CA41602C6316}"/>
    <dgm:cxn modelId="{2ED2B59A-2221-4D59-8B1F-8C741DF183F3}" type="presOf" srcId="{8BD5D11E-91C2-41D3-928E-8E3072128C33}" destId="{8EF25FE7-7958-4E87-86B4-4DDAAEA0A49C}" srcOrd="0" destOrd="0" presId="urn:microsoft.com/office/officeart/2018/2/layout/IconCircleList"/>
    <dgm:cxn modelId="{519BA0B1-1D9A-4482-89C3-EABAFE3AFDBE}" srcId="{0DC36CD7-FEB6-4D96-A741-FB1C1701AD70}" destId="{4E0788C0-0446-4E8C-B7F1-2791ADA4F9E3}" srcOrd="3" destOrd="0" parTransId="{5C62A886-41D2-48E4-AD81-EF7583923B75}" sibTransId="{5C4CA302-2A63-497D-99BA-1483AA1AFDC0}"/>
    <dgm:cxn modelId="{8089D7B2-84B3-4037-868A-81CA77AEC6B8}" type="presOf" srcId="{0DC36CD7-FEB6-4D96-A741-FB1C1701AD70}" destId="{4A200E6A-6E2D-431D-A7FC-FAD591B7268E}" srcOrd="0" destOrd="0" presId="urn:microsoft.com/office/officeart/2018/2/layout/IconCircleList"/>
    <dgm:cxn modelId="{6A43D8C8-AD51-4475-AF7C-3EB941EE26DE}" type="presOf" srcId="{DD0DEFD9-9312-420F-97A3-CA41602C6316}" destId="{26BF44AC-157D-44D9-9E1B-27DE7CB32B05}" srcOrd="0" destOrd="0" presId="urn:microsoft.com/office/officeart/2018/2/layout/IconCircleList"/>
    <dgm:cxn modelId="{0606D6D6-35F1-47E7-8542-1D0B4A405CB8}" type="presOf" srcId="{BC6918B8-776B-43B0-9997-98462B8D2EE1}" destId="{9CAE42BF-7369-4117-BA24-E116AF2305DC}" srcOrd="0" destOrd="0" presId="urn:microsoft.com/office/officeart/2018/2/layout/IconCircleList"/>
    <dgm:cxn modelId="{2B4B0AEA-2E22-4688-95B6-41D67117EFB2}" type="presOf" srcId="{946AFFA8-ABAD-4A86-BFE1-89193232CBCB}" destId="{265602A8-CDB4-4AAA-9AD3-FBDA129FF44A}" srcOrd="0" destOrd="0" presId="urn:microsoft.com/office/officeart/2018/2/layout/IconCircleList"/>
    <dgm:cxn modelId="{F654D71D-3632-442B-A76E-F5DBE1F6B3D5}" type="presParOf" srcId="{4A200E6A-6E2D-431D-A7FC-FAD591B7268E}" destId="{3C9781D9-2311-4376-81E8-3CC9F5875F0C}" srcOrd="0" destOrd="0" presId="urn:microsoft.com/office/officeart/2018/2/layout/IconCircleList"/>
    <dgm:cxn modelId="{4F7B6953-9648-4ED1-A526-9C9CF1E3344F}" type="presParOf" srcId="{3C9781D9-2311-4376-81E8-3CC9F5875F0C}" destId="{93531EE0-B05D-48A7-94B2-ECF6029C30B3}" srcOrd="0" destOrd="0" presId="urn:microsoft.com/office/officeart/2018/2/layout/IconCircleList"/>
    <dgm:cxn modelId="{B6F0D679-A59A-4BE2-BC23-0876D986C1F2}" type="presParOf" srcId="{93531EE0-B05D-48A7-94B2-ECF6029C30B3}" destId="{2CA2E985-DE2B-43FF-A689-2049A496E92B}" srcOrd="0" destOrd="0" presId="urn:microsoft.com/office/officeart/2018/2/layout/IconCircleList"/>
    <dgm:cxn modelId="{F96FE7D5-E371-403D-BC27-D4E365CE6A48}" type="presParOf" srcId="{93531EE0-B05D-48A7-94B2-ECF6029C30B3}" destId="{37E185D8-CB62-48E6-A7CE-0BD2C17D525F}" srcOrd="1" destOrd="0" presId="urn:microsoft.com/office/officeart/2018/2/layout/IconCircleList"/>
    <dgm:cxn modelId="{D9A29EE7-1027-4B53-A368-CAB82AA3F25F}" type="presParOf" srcId="{93531EE0-B05D-48A7-94B2-ECF6029C30B3}" destId="{9F25B7A1-0DBA-4446-A883-95668EE0647E}" srcOrd="2" destOrd="0" presId="urn:microsoft.com/office/officeart/2018/2/layout/IconCircleList"/>
    <dgm:cxn modelId="{1E8C8D9C-EB3B-49CD-BE62-93D8ED770101}" type="presParOf" srcId="{93531EE0-B05D-48A7-94B2-ECF6029C30B3}" destId="{8EF25FE7-7958-4E87-86B4-4DDAAEA0A49C}" srcOrd="3" destOrd="0" presId="urn:microsoft.com/office/officeart/2018/2/layout/IconCircleList"/>
    <dgm:cxn modelId="{CECC3063-071B-44C2-81FA-A51D65098662}" type="presParOf" srcId="{3C9781D9-2311-4376-81E8-3CC9F5875F0C}" destId="{265602A8-CDB4-4AAA-9AD3-FBDA129FF44A}" srcOrd="1" destOrd="0" presId="urn:microsoft.com/office/officeart/2018/2/layout/IconCircleList"/>
    <dgm:cxn modelId="{6238CA40-6293-48FE-AF6D-ABA918ACF778}" type="presParOf" srcId="{3C9781D9-2311-4376-81E8-3CC9F5875F0C}" destId="{E6070169-356B-4C80-ABF9-7693A56E57BD}" srcOrd="2" destOrd="0" presId="urn:microsoft.com/office/officeart/2018/2/layout/IconCircleList"/>
    <dgm:cxn modelId="{82DD9091-13DA-4C70-A4CD-BDB11221E116}" type="presParOf" srcId="{E6070169-356B-4C80-ABF9-7693A56E57BD}" destId="{C885D9E3-74EF-4C65-968F-FE077EBB4A94}" srcOrd="0" destOrd="0" presId="urn:microsoft.com/office/officeart/2018/2/layout/IconCircleList"/>
    <dgm:cxn modelId="{6841E625-567B-42C1-AD75-E3788E7828DA}" type="presParOf" srcId="{E6070169-356B-4C80-ABF9-7693A56E57BD}" destId="{EAF4AA0D-A8F7-4863-BAD1-6A518516198A}" srcOrd="1" destOrd="0" presId="urn:microsoft.com/office/officeart/2018/2/layout/IconCircleList"/>
    <dgm:cxn modelId="{ED38BA1A-6195-478D-9D9E-E7613E0F1234}" type="presParOf" srcId="{E6070169-356B-4C80-ABF9-7693A56E57BD}" destId="{034F4125-32A4-4084-B2EB-CE4E26C71221}" srcOrd="2" destOrd="0" presId="urn:microsoft.com/office/officeart/2018/2/layout/IconCircleList"/>
    <dgm:cxn modelId="{7CF21773-2879-42E8-A10F-A8F7A859AFDC}" type="presParOf" srcId="{E6070169-356B-4C80-ABF9-7693A56E57BD}" destId="{E79A2919-E009-44E7-888D-BAFBB7E20E0B}" srcOrd="3" destOrd="0" presId="urn:microsoft.com/office/officeart/2018/2/layout/IconCircleList"/>
    <dgm:cxn modelId="{A68046BD-B238-4481-88C3-73C04E330CE5}" type="presParOf" srcId="{3C9781D9-2311-4376-81E8-3CC9F5875F0C}" destId="{43C94A49-E96A-483C-8AD0-60D8E7272BA5}" srcOrd="3" destOrd="0" presId="urn:microsoft.com/office/officeart/2018/2/layout/IconCircleList"/>
    <dgm:cxn modelId="{F98063AF-C268-46E5-A160-7AAA10F6C495}" type="presParOf" srcId="{3C9781D9-2311-4376-81E8-3CC9F5875F0C}" destId="{5248DA42-6FE0-4936-914B-70A5740C00C3}" srcOrd="4" destOrd="0" presId="urn:microsoft.com/office/officeart/2018/2/layout/IconCircleList"/>
    <dgm:cxn modelId="{7EEC892A-4C34-49F1-BF48-84AFE6B21BEF}" type="presParOf" srcId="{5248DA42-6FE0-4936-914B-70A5740C00C3}" destId="{D5AF5DFC-4BFB-4F15-A3EB-AF4EEC492437}" srcOrd="0" destOrd="0" presId="urn:microsoft.com/office/officeart/2018/2/layout/IconCircleList"/>
    <dgm:cxn modelId="{4F16BA46-C719-4FBC-8CCC-AB92EB6CD850}" type="presParOf" srcId="{5248DA42-6FE0-4936-914B-70A5740C00C3}" destId="{98245861-A747-4C2F-9BFA-BB2D9512C3A6}" srcOrd="1" destOrd="0" presId="urn:microsoft.com/office/officeart/2018/2/layout/IconCircleList"/>
    <dgm:cxn modelId="{0F331D0A-E8DE-462A-B028-7DBDCF65DAF2}" type="presParOf" srcId="{5248DA42-6FE0-4936-914B-70A5740C00C3}" destId="{660B27D0-F500-47FB-90F0-3C49CB2A06D8}" srcOrd="2" destOrd="0" presId="urn:microsoft.com/office/officeart/2018/2/layout/IconCircleList"/>
    <dgm:cxn modelId="{F3E2033D-DA47-404A-A17F-F9A3D3CDFCEF}" type="presParOf" srcId="{5248DA42-6FE0-4936-914B-70A5740C00C3}" destId="{9CAE42BF-7369-4117-BA24-E116AF2305DC}" srcOrd="3" destOrd="0" presId="urn:microsoft.com/office/officeart/2018/2/layout/IconCircleList"/>
    <dgm:cxn modelId="{D43F122C-6B2D-47E8-A7C5-CF6FA023994D}" type="presParOf" srcId="{3C9781D9-2311-4376-81E8-3CC9F5875F0C}" destId="{26BF44AC-157D-44D9-9E1B-27DE7CB32B05}" srcOrd="5" destOrd="0" presId="urn:microsoft.com/office/officeart/2018/2/layout/IconCircleList"/>
    <dgm:cxn modelId="{64D83838-50AD-46E4-818A-4DC01B607864}" type="presParOf" srcId="{3C9781D9-2311-4376-81E8-3CC9F5875F0C}" destId="{44B0AE2D-A485-40AE-976F-19FE1A4ABF8A}" srcOrd="6" destOrd="0" presId="urn:microsoft.com/office/officeart/2018/2/layout/IconCircleList"/>
    <dgm:cxn modelId="{1122A2A4-5865-478A-8C4B-C795CF211E12}" type="presParOf" srcId="{44B0AE2D-A485-40AE-976F-19FE1A4ABF8A}" destId="{F24F43DA-CEE1-4790-97D1-BA3B8B6B9660}" srcOrd="0" destOrd="0" presId="urn:microsoft.com/office/officeart/2018/2/layout/IconCircleList"/>
    <dgm:cxn modelId="{2BCBA3CF-6322-43D2-B18F-D4E824DBB1E7}" type="presParOf" srcId="{44B0AE2D-A485-40AE-976F-19FE1A4ABF8A}" destId="{A29AB4F6-BE15-445E-8775-7AE7F7AA5691}" srcOrd="1" destOrd="0" presId="urn:microsoft.com/office/officeart/2018/2/layout/IconCircleList"/>
    <dgm:cxn modelId="{60FD5CAC-B1FD-4597-9C77-3336BB89326A}" type="presParOf" srcId="{44B0AE2D-A485-40AE-976F-19FE1A4ABF8A}" destId="{EDEACAC9-CDC9-456F-9F2C-E4DF7B5A8DE6}" srcOrd="2" destOrd="0" presId="urn:microsoft.com/office/officeart/2018/2/layout/IconCircleList"/>
    <dgm:cxn modelId="{C5DACE39-25DF-495A-A488-B7F14173EAC5}" type="presParOf" srcId="{44B0AE2D-A485-40AE-976F-19FE1A4ABF8A}" destId="{50C13902-F4D5-414B-B480-64B652BCA7E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5D55E3-F91B-480A-84A2-0422E2D732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309A78-CE9C-4232-AA5A-934F4942B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are required to seek feedback from their peers and their students</a:t>
          </a:r>
        </a:p>
      </dgm:t>
    </dgm:pt>
    <dgm:pt modelId="{0651BAE8-FF8D-443C-85F2-D075F75312D4}" type="parTrans" cxnId="{26A088F5-DEE6-4EB5-86EF-3B824F750808}">
      <dgm:prSet/>
      <dgm:spPr/>
      <dgm:t>
        <a:bodyPr/>
        <a:lstStyle/>
        <a:p>
          <a:endParaRPr lang="en-US"/>
        </a:p>
      </dgm:t>
    </dgm:pt>
    <dgm:pt modelId="{A6F4D696-4C72-4C83-8952-C7D2C5B71FA0}" type="sibTrans" cxnId="{26A088F5-DEE6-4EB5-86EF-3B824F750808}">
      <dgm:prSet/>
      <dgm:spPr/>
      <dgm:t>
        <a:bodyPr/>
        <a:lstStyle/>
        <a:p>
          <a:endParaRPr lang="en-US"/>
        </a:p>
      </dgm:t>
    </dgm:pt>
    <dgm:pt modelId="{86C09011-A948-4456-95A2-A3E03965BC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Scaffolds are provided: peer observation forms, feedback survey questions</a:t>
          </a:r>
        </a:p>
      </dgm:t>
    </dgm:pt>
    <dgm:pt modelId="{DE446DF8-95CA-4DA8-AB67-95258FCF652E}" type="parTrans" cxnId="{A80C49DB-833F-462D-BC41-13EB70C18013}">
      <dgm:prSet/>
      <dgm:spPr/>
      <dgm:t>
        <a:bodyPr/>
        <a:lstStyle/>
        <a:p>
          <a:endParaRPr lang="en-US"/>
        </a:p>
      </dgm:t>
    </dgm:pt>
    <dgm:pt modelId="{446BC566-6BE7-48D4-B071-074F0449C305}" type="sibTrans" cxnId="{A80C49DB-833F-462D-BC41-13EB70C18013}">
      <dgm:prSet/>
      <dgm:spPr/>
      <dgm:t>
        <a:bodyPr/>
        <a:lstStyle/>
        <a:p>
          <a:endParaRPr lang="en-US"/>
        </a:p>
      </dgm:t>
    </dgm:pt>
    <dgm:pt modelId="{091A74FD-138B-42E0-98CC-D652C846B2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Main focus of task is </a:t>
          </a:r>
          <a:r>
            <a:rPr lang="en-US" dirty="0" err="1"/>
            <a:t>analysing</a:t>
          </a:r>
          <a:r>
            <a:rPr lang="en-US" dirty="0"/>
            <a:t> feedback comments and making a plan for how to address them</a:t>
          </a:r>
        </a:p>
      </dgm:t>
    </dgm:pt>
    <dgm:pt modelId="{33FD0E14-90D4-48BE-995E-97E278A0B29B}" type="parTrans" cxnId="{55BBE456-C676-4158-853D-E3A7D1E1B09A}">
      <dgm:prSet/>
      <dgm:spPr/>
      <dgm:t>
        <a:bodyPr/>
        <a:lstStyle/>
        <a:p>
          <a:endParaRPr lang="en-US"/>
        </a:p>
      </dgm:t>
    </dgm:pt>
    <dgm:pt modelId="{F405B3DE-F156-44D4-A17F-08C1573324C9}" type="sibTrans" cxnId="{55BBE456-C676-4158-853D-E3A7D1E1B09A}">
      <dgm:prSet/>
      <dgm:spPr/>
      <dgm:t>
        <a:bodyPr/>
        <a:lstStyle/>
        <a:p>
          <a:endParaRPr lang="en-US"/>
        </a:p>
      </dgm:t>
    </dgm:pt>
    <dgm:pt modelId="{8500F5E8-C5D0-4E19-A5D1-1F1199534AFC}" type="pres">
      <dgm:prSet presAssocID="{FC5D55E3-F91B-480A-84A2-0422E2D732D7}" presName="root" presStyleCnt="0">
        <dgm:presLayoutVars>
          <dgm:dir/>
          <dgm:resizeHandles val="exact"/>
        </dgm:presLayoutVars>
      </dgm:prSet>
      <dgm:spPr/>
    </dgm:pt>
    <dgm:pt modelId="{FAE48EB1-B195-4C29-B942-C2341026DE36}" type="pres">
      <dgm:prSet presAssocID="{D8309A78-CE9C-4232-AA5A-934F4942B9B5}" presName="compNode" presStyleCnt="0"/>
      <dgm:spPr/>
    </dgm:pt>
    <dgm:pt modelId="{14C2D42C-B438-4C43-AC36-3BA0754B8145}" type="pres">
      <dgm:prSet presAssocID="{D8309A78-CE9C-4232-AA5A-934F4942B9B5}" presName="bgRect" presStyleLbl="bgShp" presStyleIdx="0" presStyleCnt="3"/>
      <dgm:spPr/>
    </dgm:pt>
    <dgm:pt modelId="{7D840E9D-CD56-4376-8D62-9CC61EDAFF24}" type="pres">
      <dgm:prSet presAssocID="{D8309A78-CE9C-4232-AA5A-934F4942B9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stit Notes with solid fill"/>
        </a:ext>
      </dgm:extLst>
    </dgm:pt>
    <dgm:pt modelId="{4E0463B9-261A-44DF-940B-1A9E54092D3E}" type="pres">
      <dgm:prSet presAssocID="{D8309A78-CE9C-4232-AA5A-934F4942B9B5}" presName="spaceRect" presStyleCnt="0"/>
      <dgm:spPr/>
    </dgm:pt>
    <dgm:pt modelId="{435E830E-7B12-4B51-BDA5-AFE3E769E210}" type="pres">
      <dgm:prSet presAssocID="{D8309A78-CE9C-4232-AA5A-934F4942B9B5}" presName="parTx" presStyleLbl="revTx" presStyleIdx="0" presStyleCnt="3">
        <dgm:presLayoutVars>
          <dgm:chMax val="0"/>
          <dgm:chPref val="0"/>
        </dgm:presLayoutVars>
      </dgm:prSet>
      <dgm:spPr/>
    </dgm:pt>
    <dgm:pt modelId="{7CDAF300-E31F-4A29-A34B-062E76C1D6F4}" type="pres">
      <dgm:prSet presAssocID="{A6F4D696-4C72-4C83-8952-C7D2C5B71FA0}" presName="sibTrans" presStyleCnt="0"/>
      <dgm:spPr/>
    </dgm:pt>
    <dgm:pt modelId="{B58F1827-75CD-4BBA-A6C4-E47F868B5D76}" type="pres">
      <dgm:prSet presAssocID="{86C09011-A948-4456-95A2-A3E03965BC25}" presName="compNode" presStyleCnt="0"/>
      <dgm:spPr/>
    </dgm:pt>
    <dgm:pt modelId="{79F1316E-7751-4C44-BF55-1C83139D920A}" type="pres">
      <dgm:prSet presAssocID="{86C09011-A948-4456-95A2-A3E03965BC25}" presName="bgRect" presStyleLbl="bgShp" presStyleIdx="1" presStyleCnt="3"/>
      <dgm:spPr/>
    </dgm:pt>
    <dgm:pt modelId="{7576E25E-BD0C-4732-9737-2763D6E71C3F}" type="pres">
      <dgm:prSet presAssocID="{86C09011-A948-4456-95A2-A3E03965BC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 with solid fill"/>
        </a:ext>
      </dgm:extLst>
    </dgm:pt>
    <dgm:pt modelId="{59AD53A4-71D4-4E4B-BE33-00DC64CC7C03}" type="pres">
      <dgm:prSet presAssocID="{86C09011-A948-4456-95A2-A3E03965BC25}" presName="spaceRect" presStyleCnt="0"/>
      <dgm:spPr/>
    </dgm:pt>
    <dgm:pt modelId="{B8DE9933-F216-451A-B1C6-8BAC53BC6A59}" type="pres">
      <dgm:prSet presAssocID="{86C09011-A948-4456-95A2-A3E03965BC25}" presName="parTx" presStyleLbl="revTx" presStyleIdx="1" presStyleCnt="3">
        <dgm:presLayoutVars>
          <dgm:chMax val="0"/>
          <dgm:chPref val="0"/>
        </dgm:presLayoutVars>
      </dgm:prSet>
      <dgm:spPr/>
    </dgm:pt>
    <dgm:pt modelId="{305E7A47-67F4-4EF0-BC84-27B69211648F}" type="pres">
      <dgm:prSet presAssocID="{446BC566-6BE7-48D4-B071-074F0449C305}" presName="sibTrans" presStyleCnt="0"/>
      <dgm:spPr/>
    </dgm:pt>
    <dgm:pt modelId="{289E38D5-DC6E-49E5-AF37-D759B9CC6920}" type="pres">
      <dgm:prSet presAssocID="{091A74FD-138B-42E0-98CC-D652C846B247}" presName="compNode" presStyleCnt="0"/>
      <dgm:spPr/>
    </dgm:pt>
    <dgm:pt modelId="{E3289555-E03E-47AD-8BE4-0D44B8974D5C}" type="pres">
      <dgm:prSet presAssocID="{091A74FD-138B-42E0-98CC-D652C846B247}" presName="bgRect" presStyleLbl="bgShp" presStyleIdx="2" presStyleCnt="3"/>
      <dgm:spPr/>
    </dgm:pt>
    <dgm:pt modelId="{82C88E51-C6F7-458B-9F1E-FA41F4A70DA5}" type="pres">
      <dgm:prSet presAssocID="{091A74FD-138B-42E0-98CC-D652C846B2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 with solid fill"/>
        </a:ext>
      </dgm:extLst>
    </dgm:pt>
    <dgm:pt modelId="{E649D210-AC2D-45B0-BCDB-A7F2D11B164F}" type="pres">
      <dgm:prSet presAssocID="{091A74FD-138B-42E0-98CC-D652C846B247}" presName="spaceRect" presStyleCnt="0"/>
      <dgm:spPr/>
    </dgm:pt>
    <dgm:pt modelId="{5153F67D-0A78-4F91-A02C-32475DF56184}" type="pres">
      <dgm:prSet presAssocID="{091A74FD-138B-42E0-98CC-D652C846B2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BBE456-C676-4158-853D-E3A7D1E1B09A}" srcId="{FC5D55E3-F91B-480A-84A2-0422E2D732D7}" destId="{091A74FD-138B-42E0-98CC-D652C846B247}" srcOrd="2" destOrd="0" parTransId="{33FD0E14-90D4-48BE-995E-97E278A0B29B}" sibTransId="{F405B3DE-F156-44D4-A17F-08C1573324C9}"/>
    <dgm:cxn modelId="{E4973398-B07F-4B9C-A019-47EE5C83ED52}" type="presOf" srcId="{091A74FD-138B-42E0-98CC-D652C846B247}" destId="{5153F67D-0A78-4F91-A02C-32475DF56184}" srcOrd="0" destOrd="0" presId="urn:microsoft.com/office/officeart/2018/2/layout/IconVerticalSolidList"/>
    <dgm:cxn modelId="{E4C443A3-E525-44F9-B3F0-4561F8D80813}" type="presOf" srcId="{FC5D55E3-F91B-480A-84A2-0422E2D732D7}" destId="{8500F5E8-C5D0-4E19-A5D1-1F1199534AFC}" srcOrd="0" destOrd="0" presId="urn:microsoft.com/office/officeart/2018/2/layout/IconVerticalSolidList"/>
    <dgm:cxn modelId="{CA6371AF-E5E8-4BBB-9F8E-4A41E41B9A61}" type="presOf" srcId="{D8309A78-CE9C-4232-AA5A-934F4942B9B5}" destId="{435E830E-7B12-4B51-BDA5-AFE3E769E210}" srcOrd="0" destOrd="0" presId="urn:microsoft.com/office/officeart/2018/2/layout/IconVerticalSolidList"/>
    <dgm:cxn modelId="{438A7AC2-527F-4118-89DC-A70A1D499A01}" type="presOf" srcId="{86C09011-A948-4456-95A2-A3E03965BC25}" destId="{B8DE9933-F216-451A-B1C6-8BAC53BC6A59}" srcOrd="0" destOrd="0" presId="urn:microsoft.com/office/officeart/2018/2/layout/IconVerticalSolidList"/>
    <dgm:cxn modelId="{A80C49DB-833F-462D-BC41-13EB70C18013}" srcId="{FC5D55E3-F91B-480A-84A2-0422E2D732D7}" destId="{86C09011-A948-4456-95A2-A3E03965BC25}" srcOrd="1" destOrd="0" parTransId="{DE446DF8-95CA-4DA8-AB67-95258FCF652E}" sibTransId="{446BC566-6BE7-48D4-B071-074F0449C305}"/>
    <dgm:cxn modelId="{26A088F5-DEE6-4EB5-86EF-3B824F750808}" srcId="{FC5D55E3-F91B-480A-84A2-0422E2D732D7}" destId="{D8309A78-CE9C-4232-AA5A-934F4942B9B5}" srcOrd="0" destOrd="0" parTransId="{0651BAE8-FF8D-443C-85F2-D075F75312D4}" sibTransId="{A6F4D696-4C72-4C83-8952-C7D2C5B71FA0}"/>
    <dgm:cxn modelId="{72A1936A-CB20-4CB5-A385-B0CF7F22E01F}" type="presParOf" srcId="{8500F5E8-C5D0-4E19-A5D1-1F1199534AFC}" destId="{FAE48EB1-B195-4C29-B942-C2341026DE36}" srcOrd="0" destOrd="0" presId="urn:microsoft.com/office/officeart/2018/2/layout/IconVerticalSolidList"/>
    <dgm:cxn modelId="{12C10375-BD1B-44B7-99E2-2E19B65BC9E0}" type="presParOf" srcId="{FAE48EB1-B195-4C29-B942-C2341026DE36}" destId="{14C2D42C-B438-4C43-AC36-3BA0754B8145}" srcOrd="0" destOrd="0" presId="urn:microsoft.com/office/officeart/2018/2/layout/IconVerticalSolidList"/>
    <dgm:cxn modelId="{FC720753-40DA-42FE-B6A2-7E11AB21833C}" type="presParOf" srcId="{FAE48EB1-B195-4C29-B942-C2341026DE36}" destId="{7D840E9D-CD56-4376-8D62-9CC61EDAFF24}" srcOrd="1" destOrd="0" presId="urn:microsoft.com/office/officeart/2018/2/layout/IconVerticalSolidList"/>
    <dgm:cxn modelId="{02346C2A-2839-4A15-A09C-303920E86432}" type="presParOf" srcId="{FAE48EB1-B195-4C29-B942-C2341026DE36}" destId="{4E0463B9-261A-44DF-940B-1A9E54092D3E}" srcOrd="2" destOrd="0" presId="urn:microsoft.com/office/officeart/2018/2/layout/IconVerticalSolidList"/>
    <dgm:cxn modelId="{7902600F-2CA7-4CEF-8E54-53E6D5B77F01}" type="presParOf" srcId="{FAE48EB1-B195-4C29-B942-C2341026DE36}" destId="{435E830E-7B12-4B51-BDA5-AFE3E769E210}" srcOrd="3" destOrd="0" presId="urn:microsoft.com/office/officeart/2018/2/layout/IconVerticalSolidList"/>
    <dgm:cxn modelId="{04347AAB-F985-4486-B3F0-65779C1153E6}" type="presParOf" srcId="{8500F5E8-C5D0-4E19-A5D1-1F1199534AFC}" destId="{7CDAF300-E31F-4A29-A34B-062E76C1D6F4}" srcOrd="1" destOrd="0" presId="urn:microsoft.com/office/officeart/2018/2/layout/IconVerticalSolidList"/>
    <dgm:cxn modelId="{3D1DAB07-0621-45B0-8A38-F4CFFAAF21CD}" type="presParOf" srcId="{8500F5E8-C5D0-4E19-A5D1-1F1199534AFC}" destId="{B58F1827-75CD-4BBA-A6C4-E47F868B5D76}" srcOrd="2" destOrd="0" presId="urn:microsoft.com/office/officeart/2018/2/layout/IconVerticalSolidList"/>
    <dgm:cxn modelId="{442F9E76-63BE-4CF3-9559-87462029B98C}" type="presParOf" srcId="{B58F1827-75CD-4BBA-A6C4-E47F868B5D76}" destId="{79F1316E-7751-4C44-BF55-1C83139D920A}" srcOrd="0" destOrd="0" presId="urn:microsoft.com/office/officeart/2018/2/layout/IconVerticalSolidList"/>
    <dgm:cxn modelId="{37953E82-336E-45A2-99E6-2D89F8568070}" type="presParOf" srcId="{B58F1827-75CD-4BBA-A6C4-E47F868B5D76}" destId="{7576E25E-BD0C-4732-9737-2763D6E71C3F}" srcOrd="1" destOrd="0" presId="urn:microsoft.com/office/officeart/2018/2/layout/IconVerticalSolidList"/>
    <dgm:cxn modelId="{F2338534-9036-4BE4-8C21-5DF67BC1F78D}" type="presParOf" srcId="{B58F1827-75CD-4BBA-A6C4-E47F868B5D76}" destId="{59AD53A4-71D4-4E4B-BE33-00DC64CC7C03}" srcOrd="2" destOrd="0" presId="urn:microsoft.com/office/officeart/2018/2/layout/IconVerticalSolidList"/>
    <dgm:cxn modelId="{5E4DC749-2D1A-4BF3-BD1E-C43CC0B5FB96}" type="presParOf" srcId="{B58F1827-75CD-4BBA-A6C4-E47F868B5D76}" destId="{B8DE9933-F216-451A-B1C6-8BAC53BC6A59}" srcOrd="3" destOrd="0" presId="urn:microsoft.com/office/officeart/2018/2/layout/IconVerticalSolidList"/>
    <dgm:cxn modelId="{22BD2253-A18D-4F89-A3B1-85AD2955CAA4}" type="presParOf" srcId="{8500F5E8-C5D0-4E19-A5D1-1F1199534AFC}" destId="{305E7A47-67F4-4EF0-BC84-27B69211648F}" srcOrd="3" destOrd="0" presId="urn:microsoft.com/office/officeart/2018/2/layout/IconVerticalSolidList"/>
    <dgm:cxn modelId="{202DDCD7-10DB-42F0-A513-40510F474A06}" type="presParOf" srcId="{8500F5E8-C5D0-4E19-A5D1-1F1199534AFC}" destId="{289E38D5-DC6E-49E5-AF37-D759B9CC6920}" srcOrd="4" destOrd="0" presId="urn:microsoft.com/office/officeart/2018/2/layout/IconVerticalSolidList"/>
    <dgm:cxn modelId="{B0782E27-102C-40C1-B98C-9ADEEFF47CA6}" type="presParOf" srcId="{289E38D5-DC6E-49E5-AF37-D759B9CC6920}" destId="{E3289555-E03E-47AD-8BE4-0D44B8974D5C}" srcOrd="0" destOrd="0" presId="urn:microsoft.com/office/officeart/2018/2/layout/IconVerticalSolidList"/>
    <dgm:cxn modelId="{3E78490B-2AC7-454D-A31C-F1BF65B876A5}" type="presParOf" srcId="{289E38D5-DC6E-49E5-AF37-D759B9CC6920}" destId="{82C88E51-C6F7-458B-9F1E-FA41F4A70DA5}" srcOrd="1" destOrd="0" presId="urn:microsoft.com/office/officeart/2018/2/layout/IconVerticalSolidList"/>
    <dgm:cxn modelId="{F9EB2CF8-7BDE-4694-87D0-6DC849C5EDFE}" type="presParOf" srcId="{289E38D5-DC6E-49E5-AF37-D759B9CC6920}" destId="{E649D210-AC2D-45B0-BCDB-A7F2D11B164F}" srcOrd="2" destOrd="0" presId="urn:microsoft.com/office/officeart/2018/2/layout/IconVerticalSolidList"/>
    <dgm:cxn modelId="{42F174C0-0070-41A0-A73D-FB34D2487847}" type="presParOf" srcId="{289E38D5-DC6E-49E5-AF37-D759B9CC6920}" destId="{5153F67D-0A78-4F91-A02C-32475DF561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D55E3-F91B-480A-84A2-0422E2D732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309A78-CE9C-4232-AA5A-934F4942B9B5}">
      <dgm:prSet/>
      <dgm:spPr/>
      <dgm:t>
        <a:bodyPr/>
        <a:lstStyle/>
        <a:p>
          <a:r>
            <a:rPr lang="en-US"/>
            <a:t>Students are required to self-assess on rubric and submit as mandatory part of task</a:t>
          </a:r>
        </a:p>
      </dgm:t>
    </dgm:pt>
    <dgm:pt modelId="{0651BAE8-FF8D-443C-85F2-D075F75312D4}" type="parTrans" cxnId="{26A088F5-DEE6-4EB5-86EF-3B824F750808}">
      <dgm:prSet/>
      <dgm:spPr/>
      <dgm:t>
        <a:bodyPr/>
        <a:lstStyle/>
        <a:p>
          <a:endParaRPr lang="en-US"/>
        </a:p>
      </dgm:t>
    </dgm:pt>
    <dgm:pt modelId="{A6F4D696-4C72-4C83-8952-C7D2C5B71FA0}" type="sibTrans" cxnId="{26A088F5-DEE6-4EB5-86EF-3B824F750808}">
      <dgm:prSet/>
      <dgm:spPr/>
      <dgm:t>
        <a:bodyPr/>
        <a:lstStyle/>
        <a:p>
          <a:endParaRPr lang="en-US"/>
        </a:p>
      </dgm:t>
    </dgm:pt>
    <dgm:pt modelId="{86C09011-A948-4456-95A2-A3E03965BC25}">
      <dgm:prSet/>
      <dgm:spPr/>
      <dgm:t>
        <a:bodyPr/>
        <a:lstStyle/>
        <a:p>
          <a:r>
            <a:rPr lang="en-US"/>
            <a:t>Students are also required to make specific feedback requests</a:t>
          </a:r>
        </a:p>
      </dgm:t>
    </dgm:pt>
    <dgm:pt modelId="{DE446DF8-95CA-4DA8-AB67-95258FCF652E}" type="parTrans" cxnId="{A80C49DB-833F-462D-BC41-13EB70C18013}">
      <dgm:prSet/>
      <dgm:spPr/>
      <dgm:t>
        <a:bodyPr/>
        <a:lstStyle/>
        <a:p>
          <a:endParaRPr lang="en-US"/>
        </a:p>
      </dgm:t>
    </dgm:pt>
    <dgm:pt modelId="{446BC566-6BE7-48D4-B071-074F0449C305}" type="sibTrans" cxnId="{A80C49DB-833F-462D-BC41-13EB70C18013}">
      <dgm:prSet/>
      <dgm:spPr/>
      <dgm:t>
        <a:bodyPr/>
        <a:lstStyle/>
        <a:p>
          <a:endParaRPr lang="en-US"/>
        </a:p>
      </dgm:t>
    </dgm:pt>
    <dgm:pt modelId="{091A74FD-138B-42E0-98CC-D652C846B247}">
      <dgm:prSet/>
      <dgm:spPr/>
      <dgm:t>
        <a:bodyPr/>
        <a:lstStyle/>
        <a:p>
          <a:r>
            <a:rPr lang="en-US"/>
            <a:t>Teacher assesses on separate copy of rubric</a:t>
          </a:r>
        </a:p>
      </dgm:t>
    </dgm:pt>
    <dgm:pt modelId="{33FD0E14-90D4-48BE-995E-97E278A0B29B}" type="parTrans" cxnId="{55BBE456-C676-4158-853D-E3A7D1E1B09A}">
      <dgm:prSet/>
      <dgm:spPr/>
      <dgm:t>
        <a:bodyPr/>
        <a:lstStyle/>
        <a:p>
          <a:endParaRPr lang="en-US"/>
        </a:p>
      </dgm:t>
    </dgm:pt>
    <dgm:pt modelId="{F405B3DE-F156-44D4-A17F-08C1573324C9}" type="sibTrans" cxnId="{55BBE456-C676-4158-853D-E3A7D1E1B09A}">
      <dgm:prSet/>
      <dgm:spPr/>
      <dgm:t>
        <a:bodyPr/>
        <a:lstStyle/>
        <a:p>
          <a:endParaRPr lang="en-US"/>
        </a:p>
      </dgm:t>
    </dgm:pt>
    <dgm:pt modelId="{45559D32-9214-4F3F-84C0-39B4872AF9F3}">
      <dgm:prSet/>
      <dgm:spPr/>
      <dgm:t>
        <a:bodyPr/>
        <a:lstStyle/>
        <a:p>
          <a:r>
            <a:rPr lang="en-US"/>
            <a:t>Teacher feedback comments address both the specific feedback requests and how judgements on the rubric differ</a:t>
          </a:r>
        </a:p>
      </dgm:t>
    </dgm:pt>
    <dgm:pt modelId="{25147EBF-BA05-4233-A312-791C0732A5AA}" type="parTrans" cxnId="{D6601378-C764-4247-8E8A-0D2577BCA795}">
      <dgm:prSet/>
      <dgm:spPr/>
      <dgm:t>
        <a:bodyPr/>
        <a:lstStyle/>
        <a:p>
          <a:endParaRPr lang="en-US"/>
        </a:p>
      </dgm:t>
    </dgm:pt>
    <dgm:pt modelId="{10F30167-9841-4DB3-9E26-7D926DF21BCC}" type="sibTrans" cxnId="{D6601378-C764-4247-8E8A-0D2577BCA795}">
      <dgm:prSet/>
      <dgm:spPr/>
      <dgm:t>
        <a:bodyPr/>
        <a:lstStyle/>
        <a:p>
          <a:endParaRPr lang="en-US"/>
        </a:p>
      </dgm:t>
    </dgm:pt>
    <dgm:pt modelId="{8500F5E8-C5D0-4E19-A5D1-1F1199534AFC}" type="pres">
      <dgm:prSet presAssocID="{FC5D55E3-F91B-480A-84A2-0422E2D732D7}" presName="root" presStyleCnt="0">
        <dgm:presLayoutVars>
          <dgm:dir/>
          <dgm:resizeHandles val="exact"/>
        </dgm:presLayoutVars>
      </dgm:prSet>
      <dgm:spPr/>
    </dgm:pt>
    <dgm:pt modelId="{FAE48EB1-B195-4C29-B942-C2341026DE36}" type="pres">
      <dgm:prSet presAssocID="{D8309A78-CE9C-4232-AA5A-934F4942B9B5}" presName="compNode" presStyleCnt="0"/>
      <dgm:spPr/>
    </dgm:pt>
    <dgm:pt modelId="{14C2D42C-B438-4C43-AC36-3BA0754B8145}" type="pres">
      <dgm:prSet presAssocID="{D8309A78-CE9C-4232-AA5A-934F4942B9B5}" presName="bgRect" presStyleLbl="bgShp" presStyleIdx="0" presStyleCnt="4"/>
      <dgm:spPr/>
    </dgm:pt>
    <dgm:pt modelId="{7D840E9D-CD56-4376-8D62-9CC61EDAFF24}" type="pres">
      <dgm:prSet presAssocID="{D8309A78-CE9C-4232-AA5A-934F4942B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4E0463B9-261A-44DF-940B-1A9E54092D3E}" type="pres">
      <dgm:prSet presAssocID="{D8309A78-CE9C-4232-AA5A-934F4942B9B5}" presName="spaceRect" presStyleCnt="0"/>
      <dgm:spPr/>
    </dgm:pt>
    <dgm:pt modelId="{435E830E-7B12-4B51-BDA5-AFE3E769E210}" type="pres">
      <dgm:prSet presAssocID="{D8309A78-CE9C-4232-AA5A-934F4942B9B5}" presName="parTx" presStyleLbl="revTx" presStyleIdx="0" presStyleCnt="4">
        <dgm:presLayoutVars>
          <dgm:chMax val="0"/>
          <dgm:chPref val="0"/>
        </dgm:presLayoutVars>
      </dgm:prSet>
      <dgm:spPr/>
    </dgm:pt>
    <dgm:pt modelId="{7CDAF300-E31F-4A29-A34B-062E76C1D6F4}" type="pres">
      <dgm:prSet presAssocID="{A6F4D696-4C72-4C83-8952-C7D2C5B71FA0}" presName="sibTrans" presStyleCnt="0"/>
      <dgm:spPr/>
    </dgm:pt>
    <dgm:pt modelId="{B58F1827-75CD-4BBA-A6C4-E47F868B5D76}" type="pres">
      <dgm:prSet presAssocID="{86C09011-A948-4456-95A2-A3E03965BC25}" presName="compNode" presStyleCnt="0"/>
      <dgm:spPr/>
    </dgm:pt>
    <dgm:pt modelId="{79F1316E-7751-4C44-BF55-1C83139D920A}" type="pres">
      <dgm:prSet presAssocID="{86C09011-A948-4456-95A2-A3E03965BC25}" presName="bgRect" presStyleLbl="bgShp" presStyleIdx="1" presStyleCnt="4"/>
      <dgm:spPr/>
    </dgm:pt>
    <dgm:pt modelId="{7576E25E-BD0C-4732-9737-2763D6E71C3F}" type="pres">
      <dgm:prSet presAssocID="{86C09011-A948-4456-95A2-A3E03965BC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9AD53A4-71D4-4E4B-BE33-00DC64CC7C03}" type="pres">
      <dgm:prSet presAssocID="{86C09011-A948-4456-95A2-A3E03965BC25}" presName="spaceRect" presStyleCnt="0"/>
      <dgm:spPr/>
    </dgm:pt>
    <dgm:pt modelId="{B8DE9933-F216-451A-B1C6-8BAC53BC6A59}" type="pres">
      <dgm:prSet presAssocID="{86C09011-A948-4456-95A2-A3E03965BC25}" presName="parTx" presStyleLbl="revTx" presStyleIdx="1" presStyleCnt="4">
        <dgm:presLayoutVars>
          <dgm:chMax val="0"/>
          <dgm:chPref val="0"/>
        </dgm:presLayoutVars>
      </dgm:prSet>
      <dgm:spPr/>
    </dgm:pt>
    <dgm:pt modelId="{305E7A47-67F4-4EF0-BC84-27B69211648F}" type="pres">
      <dgm:prSet presAssocID="{446BC566-6BE7-48D4-B071-074F0449C305}" presName="sibTrans" presStyleCnt="0"/>
      <dgm:spPr/>
    </dgm:pt>
    <dgm:pt modelId="{289E38D5-DC6E-49E5-AF37-D759B9CC6920}" type="pres">
      <dgm:prSet presAssocID="{091A74FD-138B-42E0-98CC-D652C846B247}" presName="compNode" presStyleCnt="0"/>
      <dgm:spPr/>
    </dgm:pt>
    <dgm:pt modelId="{E3289555-E03E-47AD-8BE4-0D44B8974D5C}" type="pres">
      <dgm:prSet presAssocID="{091A74FD-138B-42E0-98CC-D652C846B247}" presName="bgRect" presStyleLbl="bgShp" presStyleIdx="2" presStyleCnt="4"/>
      <dgm:spPr/>
    </dgm:pt>
    <dgm:pt modelId="{82C88E51-C6F7-458B-9F1E-FA41F4A70DA5}" type="pres">
      <dgm:prSet presAssocID="{091A74FD-138B-42E0-98CC-D652C846B247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649D210-AC2D-45B0-BCDB-A7F2D11B164F}" type="pres">
      <dgm:prSet presAssocID="{091A74FD-138B-42E0-98CC-D652C846B247}" presName="spaceRect" presStyleCnt="0"/>
      <dgm:spPr/>
    </dgm:pt>
    <dgm:pt modelId="{5153F67D-0A78-4F91-A02C-32475DF56184}" type="pres">
      <dgm:prSet presAssocID="{091A74FD-138B-42E0-98CC-D652C846B247}" presName="parTx" presStyleLbl="revTx" presStyleIdx="2" presStyleCnt="4">
        <dgm:presLayoutVars>
          <dgm:chMax val="0"/>
          <dgm:chPref val="0"/>
        </dgm:presLayoutVars>
      </dgm:prSet>
      <dgm:spPr/>
    </dgm:pt>
    <dgm:pt modelId="{1A1CC2A3-887A-4CB9-9430-55AA24D5BF00}" type="pres">
      <dgm:prSet presAssocID="{F405B3DE-F156-44D4-A17F-08C1573324C9}" presName="sibTrans" presStyleCnt="0"/>
      <dgm:spPr/>
    </dgm:pt>
    <dgm:pt modelId="{82AFF714-6B01-4177-8F6C-193DB3E9F38A}" type="pres">
      <dgm:prSet presAssocID="{45559D32-9214-4F3F-84C0-39B4872AF9F3}" presName="compNode" presStyleCnt="0"/>
      <dgm:spPr/>
    </dgm:pt>
    <dgm:pt modelId="{4513B414-0D51-46C9-85B4-8F15C8C5F452}" type="pres">
      <dgm:prSet presAssocID="{45559D32-9214-4F3F-84C0-39B4872AF9F3}" presName="bgRect" presStyleLbl="bgShp" presStyleIdx="3" presStyleCnt="4"/>
      <dgm:spPr/>
    </dgm:pt>
    <dgm:pt modelId="{BA7F676A-D5E8-4D54-BFA9-C9D51C3D462F}" type="pres">
      <dgm:prSet presAssocID="{45559D32-9214-4F3F-84C0-39B4872AF9F3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AC9922D-CEAF-467B-ADA2-63D9837BD07D}" type="pres">
      <dgm:prSet presAssocID="{45559D32-9214-4F3F-84C0-39B4872AF9F3}" presName="spaceRect" presStyleCnt="0"/>
      <dgm:spPr/>
    </dgm:pt>
    <dgm:pt modelId="{0A30EB74-635C-43DD-8EDC-78700060E75F}" type="pres">
      <dgm:prSet presAssocID="{45559D32-9214-4F3F-84C0-39B4872AF9F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BBE456-C676-4158-853D-E3A7D1E1B09A}" srcId="{FC5D55E3-F91B-480A-84A2-0422E2D732D7}" destId="{091A74FD-138B-42E0-98CC-D652C846B247}" srcOrd="2" destOrd="0" parTransId="{33FD0E14-90D4-48BE-995E-97E278A0B29B}" sibTransId="{F405B3DE-F156-44D4-A17F-08C1573324C9}"/>
    <dgm:cxn modelId="{D6601378-C764-4247-8E8A-0D2577BCA795}" srcId="{FC5D55E3-F91B-480A-84A2-0422E2D732D7}" destId="{45559D32-9214-4F3F-84C0-39B4872AF9F3}" srcOrd="3" destOrd="0" parTransId="{25147EBF-BA05-4233-A312-791C0732A5AA}" sibTransId="{10F30167-9841-4DB3-9E26-7D926DF21BCC}"/>
    <dgm:cxn modelId="{6F230791-F38F-42D4-AF42-883A420C1CE0}" type="presOf" srcId="{45559D32-9214-4F3F-84C0-39B4872AF9F3}" destId="{0A30EB74-635C-43DD-8EDC-78700060E75F}" srcOrd="0" destOrd="0" presId="urn:microsoft.com/office/officeart/2018/2/layout/IconVerticalSolidList"/>
    <dgm:cxn modelId="{E4973398-B07F-4B9C-A019-47EE5C83ED52}" type="presOf" srcId="{091A74FD-138B-42E0-98CC-D652C846B247}" destId="{5153F67D-0A78-4F91-A02C-32475DF56184}" srcOrd="0" destOrd="0" presId="urn:microsoft.com/office/officeart/2018/2/layout/IconVerticalSolidList"/>
    <dgm:cxn modelId="{E4C443A3-E525-44F9-B3F0-4561F8D80813}" type="presOf" srcId="{FC5D55E3-F91B-480A-84A2-0422E2D732D7}" destId="{8500F5E8-C5D0-4E19-A5D1-1F1199534AFC}" srcOrd="0" destOrd="0" presId="urn:microsoft.com/office/officeart/2018/2/layout/IconVerticalSolidList"/>
    <dgm:cxn modelId="{CA6371AF-E5E8-4BBB-9F8E-4A41E41B9A61}" type="presOf" srcId="{D8309A78-CE9C-4232-AA5A-934F4942B9B5}" destId="{435E830E-7B12-4B51-BDA5-AFE3E769E210}" srcOrd="0" destOrd="0" presId="urn:microsoft.com/office/officeart/2018/2/layout/IconVerticalSolidList"/>
    <dgm:cxn modelId="{438A7AC2-527F-4118-89DC-A70A1D499A01}" type="presOf" srcId="{86C09011-A948-4456-95A2-A3E03965BC25}" destId="{B8DE9933-F216-451A-B1C6-8BAC53BC6A59}" srcOrd="0" destOrd="0" presId="urn:microsoft.com/office/officeart/2018/2/layout/IconVerticalSolidList"/>
    <dgm:cxn modelId="{A80C49DB-833F-462D-BC41-13EB70C18013}" srcId="{FC5D55E3-F91B-480A-84A2-0422E2D732D7}" destId="{86C09011-A948-4456-95A2-A3E03965BC25}" srcOrd="1" destOrd="0" parTransId="{DE446DF8-95CA-4DA8-AB67-95258FCF652E}" sibTransId="{446BC566-6BE7-48D4-B071-074F0449C305}"/>
    <dgm:cxn modelId="{26A088F5-DEE6-4EB5-86EF-3B824F750808}" srcId="{FC5D55E3-F91B-480A-84A2-0422E2D732D7}" destId="{D8309A78-CE9C-4232-AA5A-934F4942B9B5}" srcOrd="0" destOrd="0" parTransId="{0651BAE8-FF8D-443C-85F2-D075F75312D4}" sibTransId="{A6F4D696-4C72-4C83-8952-C7D2C5B71FA0}"/>
    <dgm:cxn modelId="{72A1936A-CB20-4CB5-A385-B0CF7F22E01F}" type="presParOf" srcId="{8500F5E8-C5D0-4E19-A5D1-1F1199534AFC}" destId="{FAE48EB1-B195-4C29-B942-C2341026DE36}" srcOrd="0" destOrd="0" presId="urn:microsoft.com/office/officeart/2018/2/layout/IconVerticalSolidList"/>
    <dgm:cxn modelId="{12C10375-BD1B-44B7-99E2-2E19B65BC9E0}" type="presParOf" srcId="{FAE48EB1-B195-4C29-B942-C2341026DE36}" destId="{14C2D42C-B438-4C43-AC36-3BA0754B8145}" srcOrd="0" destOrd="0" presId="urn:microsoft.com/office/officeart/2018/2/layout/IconVerticalSolidList"/>
    <dgm:cxn modelId="{FC720753-40DA-42FE-B6A2-7E11AB21833C}" type="presParOf" srcId="{FAE48EB1-B195-4C29-B942-C2341026DE36}" destId="{7D840E9D-CD56-4376-8D62-9CC61EDAFF24}" srcOrd="1" destOrd="0" presId="urn:microsoft.com/office/officeart/2018/2/layout/IconVerticalSolidList"/>
    <dgm:cxn modelId="{02346C2A-2839-4A15-A09C-303920E86432}" type="presParOf" srcId="{FAE48EB1-B195-4C29-B942-C2341026DE36}" destId="{4E0463B9-261A-44DF-940B-1A9E54092D3E}" srcOrd="2" destOrd="0" presId="urn:microsoft.com/office/officeart/2018/2/layout/IconVerticalSolidList"/>
    <dgm:cxn modelId="{7902600F-2CA7-4CEF-8E54-53E6D5B77F01}" type="presParOf" srcId="{FAE48EB1-B195-4C29-B942-C2341026DE36}" destId="{435E830E-7B12-4B51-BDA5-AFE3E769E210}" srcOrd="3" destOrd="0" presId="urn:microsoft.com/office/officeart/2018/2/layout/IconVerticalSolidList"/>
    <dgm:cxn modelId="{04347AAB-F985-4486-B3F0-65779C1153E6}" type="presParOf" srcId="{8500F5E8-C5D0-4E19-A5D1-1F1199534AFC}" destId="{7CDAF300-E31F-4A29-A34B-062E76C1D6F4}" srcOrd="1" destOrd="0" presId="urn:microsoft.com/office/officeart/2018/2/layout/IconVerticalSolidList"/>
    <dgm:cxn modelId="{3D1DAB07-0621-45B0-8A38-F4CFFAAF21CD}" type="presParOf" srcId="{8500F5E8-C5D0-4E19-A5D1-1F1199534AFC}" destId="{B58F1827-75CD-4BBA-A6C4-E47F868B5D76}" srcOrd="2" destOrd="0" presId="urn:microsoft.com/office/officeart/2018/2/layout/IconVerticalSolidList"/>
    <dgm:cxn modelId="{442F9E76-63BE-4CF3-9559-87462029B98C}" type="presParOf" srcId="{B58F1827-75CD-4BBA-A6C4-E47F868B5D76}" destId="{79F1316E-7751-4C44-BF55-1C83139D920A}" srcOrd="0" destOrd="0" presId="urn:microsoft.com/office/officeart/2018/2/layout/IconVerticalSolidList"/>
    <dgm:cxn modelId="{37953E82-336E-45A2-99E6-2D89F8568070}" type="presParOf" srcId="{B58F1827-75CD-4BBA-A6C4-E47F868B5D76}" destId="{7576E25E-BD0C-4732-9737-2763D6E71C3F}" srcOrd="1" destOrd="0" presId="urn:microsoft.com/office/officeart/2018/2/layout/IconVerticalSolidList"/>
    <dgm:cxn modelId="{F2338534-9036-4BE4-8C21-5DF67BC1F78D}" type="presParOf" srcId="{B58F1827-75CD-4BBA-A6C4-E47F868B5D76}" destId="{59AD53A4-71D4-4E4B-BE33-00DC64CC7C03}" srcOrd="2" destOrd="0" presId="urn:microsoft.com/office/officeart/2018/2/layout/IconVerticalSolidList"/>
    <dgm:cxn modelId="{5E4DC749-2D1A-4BF3-BD1E-C43CC0B5FB96}" type="presParOf" srcId="{B58F1827-75CD-4BBA-A6C4-E47F868B5D76}" destId="{B8DE9933-F216-451A-B1C6-8BAC53BC6A59}" srcOrd="3" destOrd="0" presId="urn:microsoft.com/office/officeart/2018/2/layout/IconVerticalSolidList"/>
    <dgm:cxn modelId="{22BD2253-A18D-4F89-A3B1-85AD2955CAA4}" type="presParOf" srcId="{8500F5E8-C5D0-4E19-A5D1-1F1199534AFC}" destId="{305E7A47-67F4-4EF0-BC84-27B69211648F}" srcOrd="3" destOrd="0" presId="urn:microsoft.com/office/officeart/2018/2/layout/IconVerticalSolidList"/>
    <dgm:cxn modelId="{202DDCD7-10DB-42F0-A513-40510F474A06}" type="presParOf" srcId="{8500F5E8-C5D0-4E19-A5D1-1F1199534AFC}" destId="{289E38D5-DC6E-49E5-AF37-D759B9CC6920}" srcOrd="4" destOrd="0" presId="urn:microsoft.com/office/officeart/2018/2/layout/IconVerticalSolidList"/>
    <dgm:cxn modelId="{B0782E27-102C-40C1-B98C-9ADEEFF47CA6}" type="presParOf" srcId="{289E38D5-DC6E-49E5-AF37-D759B9CC6920}" destId="{E3289555-E03E-47AD-8BE4-0D44B8974D5C}" srcOrd="0" destOrd="0" presId="urn:microsoft.com/office/officeart/2018/2/layout/IconVerticalSolidList"/>
    <dgm:cxn modelId="{3E78490B-2AC7-454D-A31C-F1BF65B876A5}" type="presParOf" srcId="{289E38D5-DC6E-49E5-AF37-D759B9CC6920}" destId="{82C88E51-C6F7-458B-9F1E-FA41F4A70DA5}" srcOrd="1" destOrd="0" presId="urn:microsoft.com/office/officeart/2018/2/layout/IconVerticalSolidList"/>
    <dgm:cxn modelId="{F9EB2CF8-7BDE-4694-87D0-6DC849C5EDFE}" type="presParOf" srcId="{289E38D5-DC6E-49E5-AF37-D759B9CC6920}" destId="{E649D210-AC2D-45B0-BCDB-A7F2D11B164F}" srcOrd="2" destOrd="0" presId="urn:microsoft.com/office/officeart/2018/2/layout/IconVerticalSolidList"/>
    <dgm:cxn modelId="{42F174C0-0070-41A0-A73D-FB34D2487847}" type="presParOf" srcId="{289E38D5-DC6E-49E5-AF37-D759B9CC6920}" destId="{5153F67D-0A78-4F91-A02C-32475DF56184}" srcOrd="3" destOrd="0" presId="urn:microsoft.com/office/officeart/2018/2/layout/IconVerticalSolidList"/>
    <dgm:cxn modelId="{F4B0C567-70F6-48F3-BE3F-8B5EE13A1DF2}" type="presParOf" srcId="{8500F5E8-C5D0-4E19-A5D1-1F1199534AFC}" destId="{1A1CC2A3-887A-4CB9-9430-55AA24D5BF00}" srcOrd="5" destOrd="0" presId="urn:microsoft.com/office/officeart/2018/2/layout/IconVerticalSolidList"/>
    <dgm:cxn modelId="{A5F49C7B-6EB4-4B30-BEDF-209846CCDE70}" type="presParOf" srcId="{8500F5E8-C5D0-4E19-A5D1-1F1199534AFC}" destId="{82AFF714-6B01-4177-8F6C-193DB3E9F38A}" srcOrd="6" destOrd="0" presId="urn:microsoft.com/office/officeart/2018/2/layout/IconVerticalSolidList"/>
    <dgm:cxn modelId="{6F845707-0FCF-4F30-BF88-23CB73847579}" type="presParOf" srcId="{82AFF714-6B01-4177-8F6C-193DB3E9F38A}" destId="{4513B414-0D51-46C9-85B4-8F15C8C5F452}" srcOrd="0" destOrd="0" presId="urn:microsoft.com/office/officeart/2018/2/layout/IconVerticalSolidList"/>
    <dgm:cxn modelId="{B50F7E08-71A3-440A-9082-275D63D0BA01}" type="presParOf" srcId="{82AFF714-6B01-4177-8F6C-193DB3E9F38A}" destId="{BA7F676A-D5E8-4D54-BFA9-C9D51C3D462F}" srcOrd="1" destOrd="0" presId="urn:microsoft.com/office/officeart/2018/2/layout/IconVerticalSolidList"/>
    <dgm:cxn modelId="{9D055332-51CF-4C1C-8E61-EDBEFD8280ED}" type="presParOf" srcId="{82AFF714-6B01-4177-8F6C-193DB3E9F38A}" destId="{0AC9922D-CEAF-467B-ADA2-63D9837BD07D}" srcOrd="2" destOrd="0" presId="urn:microsoft.com/office/officeart/2018/2/layout/IconVerticalSolidList"/>
    <dgm:cxn modelId="{A1C8C8D8-81B1-4225-A607-012B32AD14D0}" type="presParOf" srcId="{82AFF714-6B01-4177-8F6C-193DB3E9F38A}" destId="{0A30EB74-635C-43DD-8EDC-78700060E7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5D55E3-F91B-480A-84A2-0422E2D732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309A78-CE9C-4232-AA5A-934F4942B9B5}">
      <dgm:prSet/>
      <dgm:spPr/>
      <dgm:t>
        <a:bodyPr/>
        <a:lstStyle/>
        <a:p>
          <a:r>
            <a:rPr lang="en-US" dirty="0"/>
            <a:t>Two weeks of classes are devoted to peer feedback on draft work</a:t>
          </a:r>
        </a:p>
      </dgm:t>
    </dgm:pt>
    <dgm:pt modelId="{0651BAE8-FF8D-443C-85F2-D075F75312D4}" type="parTrans" cxnId="{26A088F5-DEE6-4EB5-86EF-3B824F750808}">
      <dgm:prSet/>
      <dgm:spPr/>
      <dgm:t>
        <a:bodyPr/>
        <a:lstStyle/>
        <a:p>
          <a:endParaRPr lang="en-US"/>
        </a:p>
      </dgm:t>
    </dgm:pt>
    <dgm:pt modelId="{A6F4D696-4C72-4C83-8952-C7D2C5B71FA0}" type="sibTrans" cxnId="{26A088F5-DEE6-4EB5-86EF-3B824F750808}">
      <dgm:prSet/>
      <dgm:spPr/>
      <dgm:t>
        <a:bodyPr/>
        <a:lstStyle/>
        <a:p>
          <a:endParaRPr lang="en-US"/>
        </a:p>
      </dgm:t>
    </dgm:pt>
    <dgm:pt modelId="{86C09011-A948-4456-95A2-A3E03965BC25}">
      <dgm:prSet/>
      <dgm:spPr/>
      <dgm:t>
        <a:bodyPr/>
        <a:lstStyle/>
        <a:p>
          <a:r>
            <a:rPr lang="en-US" dirty="0"/>
            <a:t>Class is student-led; students are provided with an agenda but they facilitate the class</a:t>
          </a:r>
        </a:p>
      </dgm:t>
    </dgm:pt>
    <dgm:pt modelId="{DE446DF8-95CA-4DA8-AB67-95258FCF652E}" type="parTrans" cxnId="{A80C49DB-833F-462D-BC41-13EB70C18013}">
      <dgm:prSet/>
      <dgm:spPr/>
      <dgm:t>
        <a:bodyPr/>
        <a:lstStyle/>
        <a:p>
          <a:endParaRPr lang="en-US"/>
        </a:p>
      </dgm:t>
    </dgm:pt>
    <dgm:pt modelId="{446BC566-6BE7-48D4-B071-074F0449C305}" type="sibTrans" cxnId="{A80C49DB-833F-462D-BC41-13EB70C18013}">
      <dgm:prSet/>
      <dgm:spPr/>
      <dgm:t>
        <a:bodyPr/>
        <a:lstStyle/>
        <a:p>
          <a:endParaRPr lang="en-US"/>
        </a:p>
      </dgm:t>
    </dgm:pt>
    <dgm:pt modelId="{091A74FD-138B-42E0-98CC-D652C846B247}">
      <dgm:prSet/>
      <dgm:spPr/>
      <dgm:t>
        <a:bodyPr/>
        <a:lstStyle/>
        <a:p>
          <a:r>
            <a:rPr lang="en-US" dirty="0"/>
            <a:t>Focus is on peer feedback not peer assessment</a:t>
          </a:r>
        </a:p>
      </dgm:t>
    </dgm:pt>
    <dgm:pt modelId="{33FD0E14-90D4-48BE-995E-97E278A0B29B}" type="parTrans" cxnId="{55BBE456-C676-4158-853D-E3A7D1E1B09A}">
      <dgm:prSet/>
      <dgm:spPr/>
      <dgm:t>
        <a:bodyPr/>
        <a:lstStyle/>
        <a:p>
          <a:endParaRPr lang="en-US"/>
        </a:p>
      </dgm:t>
    </dgm:pt>
    <dgm:pt modelId="{F405B3DE-F156-44D4-A17F-08C1573324C9}" type="sibTrans" cxnId="{55BBE456-C676-4158-853D-E3A7D1E1B09A}">
      <dgm:prSet/>
      <dgm:spPr/>
      <dgm:t>
        <a:bodyPr/>
        <a:lstStyle/>
        <a:p>
          <a:endParaRPr lang="en-US"/>
        </a:p>
      </dgm:t>
    </dgm:pt>
    <dgm:pt modelId="{45559D32-9214-4F3F-84C0-39B4872AF9F3}">
      <dgm:prSet/>
      <dgm:spPr/>
      <dgm:t>
        <a:bodyPr/>
        <a:lstStyle/>
        <a:p>
          <a:r>
            <a:rPr lang="en-US" dirty="0"/>
            <a:t>Rubric used as a scaffold</a:t>
          </a:r>
        </a:p>
      </dgm:t>
    </dgm:pt>
    <dgm:pt modelId="{25147EBF-BA05-4233-A312-791C0732A5AA}" type="parTrans" cxnId="{D6601378-C764-4247-8E8A-0D2577BCA795}">
      <dgm:prSet/>
      <dgm:spPr/>
      <dgm:t>
        <a:bodyPr/>
        <a:lstStyle/>
        <a:p>
          <a:endParaRPr lang="en-US"/>
        </a:p>
      </dgm:t>
    </dgm:pt>
    <dgm:pt modelId="{10F30167-9841-4DB3-9E26-7D926DF21BCC}" type="sibTrans" cxnId="{D6601378-C764-4247-8E8A-0D2577BCA795}">
      <dgm:prSet/>
      <dgm:spPr/>
      <dgm:t>
        <a:bodyPr/>
        <a:lstStyle/>
        <a:p>
          <a:endParaRPr lang="en-US"/>
        </a:p>
      </dgm:t>
    </dgm:pt>
    <dgm:pt modelId="{8500F5E8-C5D0-4E19-A5D1-1F1199534AFC}" type="pres">
      <dgm:prSet presAssocID="{FC5D55E3-F91B-480A-84A2-0422E2D732D7}" presName="root" presStyleCnt="0">
        <dgm:presLayoutVars>
          <dgm:dir/>
          <dgm:resizeHandles val="exact"/>
        </dgm:presLayoutVars>
      </dgm:prSet>
      <dgm:spPr/>
    </dgm:pt>
    <dgm:pt modelId="{FAE48EB1-B195-4C29-B942-C2341026DE36}" type="pres">
      <dgm:prSet presAssocID="{D8309A78-CE9C-4232-AA5A-934F4942B9B5}" presName="compNode" presStyleCnt="0"/>
      <dgm:spPr/>
    </dgm:pt>
    <dgm:pt modelId="{14C2D42C-B438-4C43-AC36-3BA0754B8145}" type="pres">
      <dgm:prSet presAssocID="{D8309A78-CE9C-4232-AA5A-934F4942B9B5}" presName="bgRect" presStyleLbl="bgShp" presStyleIdx="0" presStyleCnt="4"/>
      <dgm:spPr/>
    </dgm:pt>
    <dgm:pt modelId="{7D840E9D-CD56-4376-8D62-9CC61EDAFF24}" type="pres">
      <dgm:prSet presAssocID="{D8309A78-CE9C-4232-AA5A-934F4942B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4E0463B9-261A-44DF-940B-1A9E54092D3E}" type="pres">
      <dgm:prSet presAssocID="{D8309A78-CE9C-4232-AA5A-934F4942B9B5}" presName="spaceRect" presStyleCnt="0"/>
      <dgm:spPr/>
    </dgm:pt>
    <dgm:pt modelId="{435E830E-7B12-4B51-BDA5-AFE3E769E210}" type="pres">
      <dgm:prSet presAssocID="{D8309A78-CE9C-4232-AA5A-934F4942B9B5}" presName="parTx" presStyleLbl="revTx" presStyleIdx="0" presStyleCnt="4">
        <dgm:presLayoutVars>
          <dgm:chMax val="0"/>
          <dgm:chPref val="0"/>
        </dgm:presLayoutVars>
      </dgm:prSet>
      <dgm:spPr/>
    </dgm:pt>
    <dgm:pt modelId="{7CDAF300-E31F-4A29-A34B-062E76C1D6F4}" type="pres">
      <dgm:prSet presAssocID="{A6F4D696-4C72-4C83-8952-C7D2C5B71FA0}" presName="sibTrans" presStyleCnt="0"/>
      <dgm:spPr/>
    </dgm:pt>
    <dgm:pt modelId="{B58F1827-75CD-4BBA-A6C4-E47F868B5D76}" type="pres">
      <dgm:prSet presAssocID="{86C09011-A948-4456-95A2-A3E03965BC25}" presName="compNode" presStyleCnt="0"/>
      <dgm:spPr/>
    </dgm:pt>
    <dgm:pt modelId="{79F1316E-7751-4C44-BF55-1C83139D920A}" type="pres">
      <dgm:prSet presAssocID="{86C09011-A948-4456-95A2-A3E03965BC25}" presName="bgRect" presStyleLbl="bgShp" presStyleIdx="1" presStyleCnt="4"/>
      <dgm:spPr/>
    </dgm:pt>
    <dgm:pt modelId="{7576E25E-BD0C-4732-9737-2763D6E71C3F}" type="pres">
      <dgm:prSet presAssocID="{86C09011-A948-4456-95A2-A3E03965BC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9AD53A4-71D4-4E4B-BE33-00DC64CC7C03}" type="pres">
      <dgm:prSet presAssocID="{86C09011-A948-4456-95A2-A3E03965BC25}" presName="spaceRect" presStyleCnt="0"/>
      <dgm:spPr/>
    </dgm:pt>
    <dgm:pt modelId="{B8DE9933-F216-451A-B1C6-8BAC53BC6A59}" type="pres">
      <dgm:prSet presAssocID="{86C09011-A948-4456-95A2-A3E03965BC25}" presName="parTx" presStyleLbl="revTx" presStyleIdx="1" presStyleCnt="4">
        <dgm:presLayoutVars>
          <dgm:chMax val="0"/>
          <dgm:chPref val="0"/>
        </dgm:presLayoutVars>
      </dgm:prSet>
      <dgm:spPr/>
    </dgm:pt>
    <dgm:pt modelId="{305E7A47-67F4-4EF0-BC84-27B69211648F}" type="pres">
      <dgm:prSet presAssocID="{446BC566-6BE7-48D4-B071-074F0449C305}" presName="sibTrans" presStyleCnt="0"/>
      <dgm:spPr/>
    </dgm:pt>
    <dgm:pt modelId="{289E38D5-DC6E-49E5-AF37-D759B9CC6920}" type="pres">
      <dgm:prSet presAssocID="{091A74FD-138B-42E0-98CC-D652C846B247}" presName="compNode" presStyleCnt="0"/>
      <dgm:spPr/>
    </dgm:pt>
    <dgm:pt modelId="{E3289555-E03E-47AD-8BE4-0D44B8974D5C}" type="pres">
      <dgm:prSet presAssocID="{091A74FD-138B-42E0-98CC-D652C846B247}" presName="bgRect" presStyleLbl="bgShp" presStyleIdx="2" presStyleCnt="4"/>
      <dgm:spPr/>
    </dgm:pt>
    <dgm:pt modelId="{82C88E51-C6F7-458B-9F1E-FA41F4A70DA5}" type="pres">
      <dgm:prSet presAssocID="{091A74FD-138B-42E0-98CC-D652C846B2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mer with solid fill"/>
        </a:ext>
      </dgm:extLst>
    </dgm:pt>
    <dgm:pt modelId="{E649D210-AC2D-45B0-BCDB-A7F2D11B164F}" type="pres">
      <dgm:prSet presAssocID="{091A74FD-138B-42E0-98CC-D652C846B247}" presName="spaceRect" presStyleCnt="0"/>
      <dgm:spPr/>
    </dgm:pt>
    <dgm:pt modelId="{5153F67D-0A78-4F91-A02C-32475DF56184}" type="pres">
      <dgm:prSet presAssocID="{091A74FD-138B-42E0-98CC-D652C846B247}" presName="parTx" presStyleLbl="revTx" presStyleIdx="2" presStyleCnt="4">
        <dgm:presLayoutVars>
          <dgm:chMax val="0"/>
          <dgm:chPref val="0"/>
        </dgm:presLayoutVars>
      </dgm:prSet>
      <dgm:spPr/>
    </dgm:pt>
    <dgm:pt modelId="{1A1CC2A3-887A-4CB9-9430-55AA24D5BF00}" type="pres">
      <dgm:prSet presAssocID="{F405B3DE-F156-44D4-A17F-08C1573324C9}" presName="sibTrans" presStyleCnt="0"/>
      <dgm:spPr/>
    </dgm:pt>
    <dgm:pt modelId="{82AFF714-6B01-4177-8F6C-193DB3E9F38A}" type="pres">
      <dgm:prSet presAssocID="{45559D32-9214-4F3F-84C0-39B4872AF9F3}" presName="compNode" presStyleCnt="0"/>
      <dgm:spPr/>
    </dgm:pt>
    <dgm:pt modelId="{4513B414-0D51-46C9-85B4-8F15C8C5F452}" type="pres">
      <dgm:prSet presAssocID="{45559D32-9214-4F3F-84C0-39B4872AF9F3}" presName="bgRect" presStyleLbl="bgShp" presStyleIdx="3" presStyleCnt="4"/>
      <dgm:spPr/>
    </dgm:pt>
    <dgm:pt modelId="{BA7F676A-D5E8-4D54-BFA9-C9D51C3D462F}" type="pres">
      <dgm:prSet presAssocID="{45559D32-9214-4F3F-84C0-39B4872AF9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 with solid fill"/>
        </a:ext>
      </dgm:extLst>
    </dgm:pt>
    <dgm:pt modelId="{0AC9922D-CEAF-467B-ADA2-63D9837BD07D}" type="pres">
      <dgm:prSet presAssocID="{45559D32-9214-4F3F-84C0-39B4872AF9F3}" presName="spaceRect" presStyleCnt="0"/>
      <dgm:spPr/>
    </dgm:pt>
    <dgm:pt modelId="{0A30EB74-635C-43DD-8EDC-78700060E75F}" type="pres">
      <dgm:prSet presAssocID="{45559D32-9214-4F3F-84C0-39B4872AF9F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BBE456-C676-4158-853D-E3A7D1E1B09A}" srcId="{FC5D55E3-F91B-480A-84A2-0422E2D732D7}" destId="{091A74FD-138B-42E0-98CC-D652C846B247}" srcOrd="2" destOrd="0" parTransId="{33FD0E14-90D4-48BE-995E-97E278A0B29B}" sibTransId="{F405B3DE-F156-44D4-A17F-08C1573324C9}"/>
    <dgm:cxn modelId="{D6601378-C764-4247-8E8A-0D2577BCA795}" srcId="{FC5D55E3-F91B-480A-84A2-0422E2D732D7}" destId="{45559D32-9214-4F3F-84C0-39B4872AF9F3}" srcOrd="3" destOrd="0" parTransId="{25147EBF-BA05-4233-A312-791C0732A5AA}" sibTransId="{10F30167-9841-4DB3-9E26-7D926DF21BCC}"/>
    <dgm:cxn modelId="{6F230791-F38F-42D4-AF42-883A420C1CE0}" type="presOf" srcId="{45559D32-9214-4F3F-84C0-39B4872AF9F3}" destId="{0A30EB74-635C-43DD-8EDC-78700060E75F}" srcOrd="0" destOrd="0" presId="urn:microsoft.com/office/officeart/2018/2/layout/IconVerticalSolidList"/>
    <dgm:cxn modelId="{E4973398-B07F-4B9C-A019-47EE5C83ED52}" type="presOf" srcId="{091A74FD-138B-42E0-98CC-D652C846B247}" destId="{5153F67D-0A78-4F91-A02C-32475DF56184}" srcOrd="0" destOrd="0" presId="urn:microsoft.com/office/officeart/2018/2/layout/IconVerticalSolidList"/>
    <dgm:cxn modelId="{E4C443A3-E525-44F9-B3F0-4561F8D80813}" type="presOf" srcId="{FC5D55E3-F91B-480A-84A2-0422E2D732D7}" destId="{8500F5E8-C5D0-4E19-A5D1-1F1199534AFC}" srcOrd="0" destOrd="0" presId="urn:microsoft.com/office/officeart/2018/2/layout/IconVerticalSolidList"/>
    <dgm:cxn modelId="{CA6371AF-E5E8-4BBB-9F8E-4A41E41B9A61}" type="presOf" srcId="{D8309A78-CE9C-4232-AA5A-934F4942B9B5}" destId="{435E830E-7B12-4B51-BDA5-AFE3E769E210}" srcOrd="0" destOrd="0" presId="urn:microsoft.com/office/officeart/2018/2/layout/IconVerticalSolidList"/>
    <dgm:cxn modelId="{438A7AC2-527F-4118-89DC-A70A1D499A01}" type="presOf" srcId="{86C09011-A948-4456-95A2-A3E03965BC25}" destId="{B8DE9933-F216-451A-B1C6-8BAC53BC6A59}" srcOrd="0" destOrd="0" presId="urn:microsoft.com/office/officeart/2018/2/layout/IconVerticalSolidList"/>
    <dgm:cxn modelId="{A80C49DB-833F-462D-BC41-13EB70C18013}" srcId="{FC5D55E3-F91B-480A-84A2-0422E2D732D7}" destId="{86C09011-A948-4456-95A2-A3E03965BC25}" srcOrd="1" destOrd="0" parTransId="{DE446DF8-95CA-4DA8-AB67-95258FCF652E}" sibTransId="{446BC566-6BE7-48D4-B071-074F0449C305}"/>
    <dgm:cxn modelId="{26A088F5-DEE6-4EB5-86EF-3B824F750808}" srcId="{FC5D55E3-F91B-480A-84A2-0422E2D732D7}" destId="{D8309A78-CE9C-4232-AA5A-934F4942B9B5}" srcOrd="0" destOrd="0" parTransId="{0651BAE8-FF8D-443C-85F2-D075F75312D4}" sibTransId="{A6F4D696-4C72-4C83-8952-C7D2C5B71FA0}"/>
    <dgm:cxn modelId="{72A1936A-CB20-4CB5-A385-B0CF7F22E01F}" type="presParOf" srcId="{8500F5E8-C5D0-4E19-A5D1-1F1199534AFC}" destId="{FAE48EB1-B195-4C29-B942-C2341026DE36}" srcOrd="0" destOrd="0" presId="urn:microsoft.com/office/officeart/2018/2/layout/IconVerticalSolidList"/>
    <dgm:cxn modelId="{12C10375-BD1B-44B7-99E2-2E19B65BC9E0}" type="presParOf" srcId="{FAE48EB1-B195-4C29-B942-C2341026DE36}" destId="{14C2D42C-B438-4C43-AC36-3BA0754B8145}" srcOrd="0" destOrd="0" presId="urn:microsoft.com/office/officeart/2018/2/layout/IconVerticalSolidList"/>
    <dgm:cxn modelId="{FC720753-40DA-42FE-B6A2-7E11AB21833C}" type="presParOf" srcId="{FAE48EB1-B195-4C29-B942-C2341026DE36}" destId="{7D840E9D-CD56-4376-8D62-9CC61EDAFF24}" srcOrd="1" destOrd="0" presId="urn:microsoft.com/office/officeart/2018/2/layout/IconVerticalSolidList"/>
    <dgm:cxn modelId="{02346C2A-2839-4A15-A09C-303920E86432}" type="presParOf" srcId="{FAE48EB1-B195-4C29-B942-C2341026DE36}" destId="{4E0463B9-261A-44DF-940B-1A9E54092D3E}" srcOrd="2" destOrd="0" presId="urn:microsoft.com/office/officeart/2018/2/layout/IconVerticalSolidList"/>
    <dgm:cxn modelId="{7902600F-2CA7-4CEF-8E54-53E6D5B77F01}" type="presParOf" srcId="{FAE48EB1-B195-4C29-B942-C2341026DE36}" destId="{435E830E-7B12-4B51-BDA5-AFE3E769E210}" srcOrd="3" destOrd="0" presId="urn:microsoft.com/office/officeart/2018/2/layout/IconVerticalSolidList"/>
    <dgm:cxn modelId="{04347AAB-F985-4486-B3F0-65779C1153E6}" type="presParOf" srcId="{8500F5E8-C5D0-4E19-A5D1-1F1199534AFC}" destId="{7CDAF300-E31F-4A29-A34B-062E76C1D6F4}" srcOrd="1" destOrd="0" presId="urn:microsoft.com/office/officeart/2018/2/layout/IconVerticalSolidList"/>
    <dgm:cxn modelId="{3D1DAB07-0621-45B0-8A38-F4CFFAAF21CD}" type="presParOf" srcId="{8500F5E8-C5D0-4E19-A5D1-1F1199534AFC}" destId="{B58F1827-75CD-4BBA-A6C4-E47F868B5D76}" srcOrd="2" destOrd="0" presId="urn:microsoft.com/office/officeart/2018/2/layout/IconVerticalSolidList"/>
    <dgm:cxn modelId="{442F9E76-63BE-4CF3-9559-87462029B98C}" type="presParOf" srcId="{B58F1827-75CD-4BBA-A6C4-E47F868B5D76}" destId="{79F1316E-7751-4C44-BF55-1C83139D920A}" srcOrd="0" destOrd="0" presId="urn:microsoft.com/office/officeart/2018/2/layout/IconVerticalSolidList"/>
    <dgm:cxn modelId="{37953E82-336E-45A2-99E6-2D89F8568070}" type="presParOf" srcId="{B58F1827-75CD-4BBA-A6C4-E47F868B5D76}" destId="{7576E25E-BD0C-4732-9737-2763D6E71C3F}" srcOrd="1" destOrd="0" presId="urn:microsoft.com/office/officeart/2018/2/layout/IconVerticalSolidList"/>
    <dgm:cxn modelId="{F2338534-9036-4BE4-8C21-5DF67BC1F78D}" type="presParOf" srcId="{B58F1827-75CD-4BBA-A6C4-E47F868B5D76}" destId="{59AD53A4-71D4-4E4B-BE33-00DC64CC7C03}" srcOrd="2" destOrd="0" presId="urn:microsoft.com/office/officeart/2018/2/layout/IconVerticalSolidList"/>
    <dgm:cxn modelId="{5E4DC749-2D1A-4BF3-BD1E-C43CC0B5FB96}" type="presParOf" srcId="{B58F1827-75CD-4BBA-A6C4-E47F868B5D76}" destId="{B8DE9933-F216-451A-B1C6-8BAC53BC6A59}" srcOrd="3" destOrd="0" presId="urn:microsoft.com/office/officeart/2018/2/layout/IconVerticalSolidList"/>
    <dgm:cxn modelId="{22BD2253-A18D-4F89-A3B1-85AD2955CAA4}" type="presParOf" srcId="{8500F5E8-C5D0-4E19-A5D1-1F1199534AFC}" destId="{305E7A47-67F4-4EF0-BC84-27B69211648F}" srcOrd="3" destOrd="0" presId="urn:microsoft.com/office/officeart/2018/2/layout/IconVerticalSolidList"/>
    <dgm:cxn modelId="{202DDCD7-10DB-42F0-A513-40510F474A06}" type="presParOf" srcId="{8500F5E8-C5D0-4E19-A5D1-1F1199534AFC}" destId="{289E38D5-DC6E-49E5-AF37-D759B9CC6920}" srcOrd="4" destOrd="0" presId="urn:microsoft.com/office/officeart/2018/2/layout/IconVerticalSolidList"/>
    <dgm:cxn modelId="{B0782E27-102C-40C1-B98C-9ADEEFF47CA6}" type="presParOf" srcId="{289E38D5-DC6E-49E5-AF37-D759B9CC6920}" destId="{E3289555-E03E-47AD-8BE4-0D44B8974D5C}" srcOrd="0" destOrd="0" presId="urn:microsoft.com/office/officeart/2018/2/layout/IconVerticalSolidList"/>
    <dgm:cxn modelId="{3E78490B-2AC7-454D-A31C-F1BF65B876A5}" type="presParOf" srcId="{289E38D5-DC6E-49E5-AF37-D759B9CC6920}" destId="{82C88E51-C6F7-458B-9F1E-FA41F4A70DA5}" srcOrd="1" destOrd="0" presId="urn:microsoft.com/office/officeart/2018/2/layout/IconVerticalSolidList"/>
    <dgm:cxn modelId="{F9EB2CF8-7BDE-4694-87D0-6DC849C5EDFE}" type="presParOf" srcId="{289E38D5-DC6E-49E5-AF37-D759B9CC6920}" destId="{E649D210-AC2D-45B0-BCDB-A7F2D11B164F}" srcOrd="2" destOrd="0" presId="urn:microsoft.com/office/officeart/2018/2/layout/IconVerticalSolidList"/>
    <dgm:cxn modelId="{42F174C0-0070-41A0-A73D-FB34D2487847}" type="presParOf" srcId="{289E38D5-DC6E-49E5-AF37-D759B9CC6920}" destId="{5153F67D-0A78-4F91-A02C-32475DF56184}" srcOrd="3" destOrd="0" presId="urn:microsoft.com/office/officeart/2018/2/layout/IconVerticalSolidList"/>
    <dgm:cxn modelId="{F4B0C567-70F6-48F3-BE3F-8B5EE13A1DF2}" type="presParOf" srcId="{8500F5E8-C5D0-4E19-A5D1-1F1199534AFC}" destId="{1A1CC2A3-887A-4CB9-9430-55AA24D5BF00}" srcOrd="5" destOrd="0" presId="urn:microsoft.com/office/officeart/2018/2/layout/IconVerticalSolidList"/>
    <dgm:cxn modelId="{A5F49C7B-6EB4-4B30-BEDF-209846CCDE70}" type="presParOf" srcId="{8500F5E8-C5D0-4E19-A5D1-1F1199534AFC}" destId="{82AFF714-6B01-4177-8F6C-193DB3E9F38A}" srcOrd="6" destOrd="0" presId="urn:microsoft.com/office/officeart/2018/2/layout/IconVerticalSolidList"/>
    <dgm:cxn modelId="{6F845707-0FCF-4F30-BF88-23CB73847579}" type="presParOf" srcId="{82AFF714-6B01-4177-8F6C-193DB3E9F38A}" destId="{4513B414-0D51-46C9-85B4-8F15C8C5F452}" srcOrd="0" destOrd="0" presId="urn:microsoft.com/office/officeart/2018/2/layout/IconVerticalSolidList"/>
    <dgm:cxn modelId="{B50F7E08-71A3-440A-9082-275D63D0BA01}" type="presParOf" srcId="{82AFF714-6B01-4177-8F6C-193DB3E9F38A}" destId="{BA7F676A-D5E8-4D54-BFA9-C9D51C3D462F}" srcOrd="1" destOrd="0" presId="urn:microsoft.com/office/officeart/2018/2/layout/IconVerticalSolidList"/>
    <dgm:cxn modelId="{9D055332-51CF-4C1C-8E61-EDBEFD8280ED}" type="presParOf" srcId="{82AFF714-6B01-4177-8F6C-193DB3E9F38A}" destId="{0AC9922D-CEAF-467B-ADA2-63D9837BD07D}" srcOrd="2" destOrd="0" presId="urn:microsoft.com/office/officeart/2018/2/layout/IconVerticalSolidList"/>
    <dgm:cxn modelId="{A1C8C8D8-81B1-4225-A607-012B32AD14D0}" type="presParOf" srcId="{82AFF714-6B01-4177-8F6C-193DB3E9F38A}" destId="{0A30EB74-635C-43DD-8EDC-78700060E7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056EBC-E400-4999-B7A4-F8677B7C56F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C5FF91-DA55-4AFE-89F9-8B7A3CE086B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There has been a shift in what we think of as effective feedback</a:t>
          </a:r>
          <a:endParaRPr lang="en-US" sz="2200" i="1" cap="none" baseline="0"/>
        </a:p>
      </dgm:t>
    </dgm:pt>
    <dgm:pt modelId="{96EC3122-954D-4C41-A089-C257AE9DAF05}" type="parTrans" cxnId="{C2EEAA70-8B08-48EF-A6F0-160E0814C4CD}">
      <dgm:prSet/>
      <dgm:spPr/>
      <dgm:t>
        <a:bodyPr/>
        <a:lstStyle/>
        <a:p>
          <a:endParaRPr lang="en-US" sz="2400"/>
        </a:p>
      </dgm:t>
    </dgm:pt>
    <dgm:pt modelId="{800FBB7A-895C-4CF6-8316-34C48C7174EE}" type="sibTrans" cxnId="{C2EEAA70-8B08-48EF-A6F0-160E0814C4CD}">
      <dgm:prSet/>
      <dgm:spPr/>
      <dgm:t>
        <a:bodyPr/>
        <a:lstStyle/>
        <a:p>
          <a:endParaRPr lang="en-US"/>
        </a:p>
      </dgm:t>
    </dgm:pt>
    <dgm:pt modelId="{15A94C5B-1606-42BC-99ED-888739EE66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students do</a:t>
          </a:r>
        </a:p>
      </dgm:t>
    </dgm:pt>
    <dgm:pt modelId="{48C1E3D3-06AF-4DCC-B30E-29CE4BEB3F1A}" type="parTrans" cxnId="{4163E246-6550-4A04-9364-E2030D6A3464}">
      <dgm:prSet/>
      <dgm:spPr/>
      <dgm:t>
        <a:bodyPr/>
        <a:lstStyle/>
        <a:p>
          <a:endParaRPr lang="en-US" sz="2400"/>
        </a:p>
      </dgm:t>
    </dgm:pt>
    <dgm:pt modelId="{BC095CA9-25F2-441D-8BA6-BE6B1E602B7B}" type="sibTrans" cxnId="{4163E246-6550-4A04-9364-E2030D6A3464}">
      <dgm:prSet/>
      <dgm:spPr/>
      <dgm:t>
        <a:bodyPr/>
        <a:lstStyle/>
        <a:p>
          <a:endParaRPr lang="en-US"/>
        </a:p>
      </dgm:t>
    </dgm:pt>
    <dgm:pt modelId="{6E6A775A-50C3-4624-9322-C47467BD09F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cap="none" baseline="0"/>
            <a:t>What feedback literate educators do</a:t>
          </a:r>
        </a:p>
      </dgm:t>
    </dgm:pt>
    <dgm:pt modelId="{D943FEAC-A67B-45A6-918A-FCEB1B57532B}" type="parTrans" cxnId="{D524BFA1-EAED-4943-B089-554DE559856A}">
      <dgm:prSet/>
      <dgm:spPr/>
      <dgm:t>
        <a:bodyPr/>
        <a:lstStyle/>
        <a:p>
          <a:endParaRPr lang="en-AU"/>
        </a:p>
      </dgm:t>
    </dgm:pt>
    <dgm:pt modelId="{F702A98E-895B-4CD3-882E-E0421751178D}" type="sibTrans" cxnId="{D524BFA1-EAED-4943-B089-554DE559856A}">
      <dgm:prSet/>
      <dgm:spPr/>
      <dgm:t>
        <a:bodyPr/>
        <a:lstStyle/>
        <a:p>
          <a:endParaRPr lang="en-AU"/>
        </a:p>
      </dgm:t>
    </dgm:pt>
    <dgm:pt modelId="{53CEA964-C7D3-43EE-AE67-81FB0097FCF6}" type="pres">
      <dgm:prSet presAssocID="{66056EBC-E400-4999-B7A4-F8677B7C56F7}" presName="root" presStyleCnt="0">
        <dgm:presLayoutVars>
          <dgm:dir/>
          <dgm:resizeHandles val="exact"/>
        </dgm:presLayoutVars>
      </dgm:prSet>
      <dgm:spPr/>
    </dgm:pt>
    <dgm:pt modelId="{084D88F4-EB29-46FD-BA98-684869E783DD}" type="pres">
      <dgm:prSet presAssocID="{97C5FF91-DA55-4AFE-89F9-8B7A3CE086B1}" presName="compNode" presStyleCnt="0"/>
      <dgm:spPr/>
    </dgm:pt>
    <dgm:pt modelId="{CA1BFC42-191F-4CBA-AEFD-05E9590BB9CC}" type="pres">
      <dgm:prSet presAssocID="{97C5FF91-DA55-4AFE-89F9-8B7A3CE086B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037B7D-573A-4A0B-A2C8-7893823B6E64}" type="pres">
      <dgm:prSet presAssocID="{97C5FF91-DA55-4AFE-89F9-8B7A3CE086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CA159A8-E4AA-4B20-985B-99EA90DB3FE2}" type="pres">
      <dgm:prSet presAssocID="{97C5FF91-DA55-4AFE-89F9-8B7A3CE086B1}" presName="spaceRect" presStyleCnt="0"/>
      <dgm:spPr/>
    </dgm:pt>
    <dgm:pt modelId="{5D320766-0C58-426E-8CD0-C823741BA917}" type="pres">
      <dgm:prSet presAssocID="{97C5FF91-DA55-4AFE-89F9-8B7A3CE086B1}" presName="textRect" presStyleLbl="revTx" presStyleIdx="0" presStyleCnt="3">
        <dgm:presLayoutVars>
          <dgm:chMax val="1"/>
          <dgm:chPref val="1"/>
        </dgm:presLayoutVars>
      </dgm:prSet>
      <dgm:spPr/>
    </dgm:pt>
    <dgm:pt modelId="{19E41C17-166E-49F2-9E71-B4AFB03D7C57}" type="pres">
      <dgm:prSet presAssocID="{800FBB7A-895C-4CF6-8316-34C48C7174EE}" presName="sibTrans" presStyleCnt="0"/>
      <dgm:spPr/>
    </dgm:pt>
    <dgm:pt modelId="{7BF8DC1E-EEF8-4391-BD3D-A414C3D7A44C}" type="pres">
      <dgm:prSet presAssocID="{15A94C5B-1606-42BC-99ED-888739EE66A2}" presName="compNode" presStyleCnt="0"/>
      <dgm:spPr/>
    </dgm:pt>
    <dgm:pt modelId="{16C13954-871E-4206-B4B4-E68EABB9288D}" type="pres">
      <dgm:prSet presAssocID="{15A94C5B-1606-42BC-99ED-888739EE66A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EE76210-7D6A-455A-88AD-CB554DDDE367}" type="pres">
      <dgm:prSet presAssocID="{15A94C5B-1606-42BC-99ED-888739EE66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D835DA-EE8B-49B4-A710-287B37F210C3}" type="pres">
      <dgm:prSet presAssocID="{15A94C5B-1606-42BC-99ED-888739EE66A2}" presName="spaceRect" presStyleCnt="0"/>
      <dgm:spPr/>
    </dgm:pt>
    <dgm:pt modelId="{EC43E5D0-6F20-48FE-A048-F3489A4A5227}" type="pres">
      <dgm:prSet presAssocID="{15A94C5B-1606-42BC-99ED-888739EE66A2}" presName="textRect" presStyleLbl="revTx" presStyleIdx="1" presStyleCnt="3">
        <dgm:presLayoutVars>
          <dgm:chMax val="1"/>
          <dgm:chPref val="1"/>
        </dgm:presLayoutVars>
      </dgm:prSet>
      <dgm:spPr/>
    </dgm:pt>
    <dgm:pt modelId="{6EE94544-488C-4E3D-884C-3BE373BE3953}" type="pres">
      <dgm:prSet presAssocID="{BC095CA9-25F2-441D-8BA6-BE6B1E602B7B}" presName="sibTrans" presStyleCnt="0"/>
      <dgm:spPr/>
    </dgm:pt>
    <dgm:pt modelId="{79596BB4-2CEA-40D5-99B0-085EFBA0AA36}" type="pres">
      <dgm:prSet presAssocID="{6E6A775A-50C3-4624-9322-C47467BD09F1}" presName="compNode" presStyleCnt="0"/>
      <dgm:spPr/>
    </dgm:pt>
    <dgm:pt modelId="{0478642A-D1A3-48EB-A5D5-A36ACDDA1887}" type="pres">
      <dgm:prSet presAssocID="{6E6A775A-50C3-4624-9322-C47467BD09F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1119CF-B1BC-4C51-83E9-F5D7390E08A4}" type="pres">
      <dgm:prSet presAssocID="{6E6A775A-50C3-4624-9322-C47467BD09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87B2EA-4093-4590-9489-2624956F5A3C}" type="pres">
      <dgm:prSet presAssocID="{6E6A775A-50C3-4624-9322-C47467BD09F1}" presName="spaceRect" presStyleCnt="0"/>
      <dgm:spPr/>
    </dgm:pt>
    <dgm:pt modelId="{EA3AD097-3B64-492B-BC73-0285E12680AA}" type="pres">
      <dgm:prSet presAssocID="{6E6A775A-50C3-4624-9322-C47467BD09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BF840-75F5-436F-8723-BBE8243D57C1}" type="presOf" srcId="{6E6A775A-50C3-4624-9322-C47467BD09F1}" destId="{EA3AD097-3B64-492B-BC73-0285E12680AA}" srcOrd="0" destOrd="0" presId="urn:microsoft.com/office/officeart/2018/5/layout/IconLeafLabelList"/>
    <dgm:cxn modelId="{4163E246-6550-4A04-9364-E2030D6A3464}" srcId="{66056EBC-E400-4999-B7A4-F8677B7C56F7}" destId="{15A94C5B-1606-42BC-99ED-888739EE66A2}" srcOrd="1" destOrd="0" parTransId="{48C1E3D3-06AF-4DCC-B30E-29CE4BEB3F1A}" sibTransId="{BC095CA9-25F2-441D-8BA6-BE6B1E602B7B}"/>
    <dgm:cxn modelId="{C2EEAA70-8B08-48EF-A6F0-160E0814C4CD}" srcId="{66056EBC-E400-4999-B7A4-F8677B7C56F7}" destId="{97C5FF91-DA55-4AFE-89F9-8B7A3CE086B1}" srcOrd="0" destOrd="0" parTransId="{96EC3122-954D-4C41-A089-C257AE9DAF05}" sibTransId="{800FBB7A-895C-4CF6-8316-34C48C7174EE}"/>
    <dgm:cxn modelId="{AF0AD69B-8751-485E-9424-CD6335EA2B10}" type="presOf" srcId="{66056EBC-E400-4999-B7A4-F8677B7C56F7}" destId="{53CEA964-C7D3-43EE-AE67-81FB0097FCF6}" srcOrd="0" destOrd="0" presId="urn:microsoft.com/office/officeart/2018/5/layout/IconLeafLabelList"/>
    <dgm:cxn modelId="{D111B99F-2F3F-4B6F-BCE0-7ABFA953664A}" type="presOf" srcId="{97C5FF91-DA55-4AFE-89F9-8B7A3CE086B1}" destId="{5D320766-0C58-426E-8CD0-C823741BA917}" srcOrd="0" destOrd="0" presId="urn:microsoft.com/office/officeart/2018/5/layout/IconLeafLabelList"/>
    <dgm:cxn modelId="{D524BFA1-EAED-4943-B089-554DE559856A}" srcId="{66056EBC-E400-4999-B7A4-F8677B7C56F7}" destId="{6E6A775A-50C3-4624-9322-C47467BD09F1}" srcOrd="2" destOrd="0" parTransId="{D943FEAC-A67B-45A6-918A-FCEB1B57532B}" sibTransId="{F702A98E-895B-4CD3-882E-E0421751178D}"/>
    <dgm:cxn modelId="{438A92E3-D14F-44E1-A3DC-3A9A7F30B630}" type="presOf" srcId="{15A94C5B-1606-42BC-99ED-888739EE66A2}" destId="{EC43E5D0-6F20-48FE-A048-F3489A4A5227}" srcOrd="0" destOrd="0" presId="urn:microsoft.com/office/officeart/2018/5/layout/IconLeafLabelList"/>
    <dgm:cxn modelId="{5926D713-FC8A-429C-971F-03EA24E4F9D8}" type="presParOf" srcId="{53CEA964-C7D3-43EE-AE67-81FB0097FCF6}" destId="{084D88F4-EB29-46FD-BA98-684869E783DD}" srcOrd="0" destOrd="0" presId="urn:microsoft.com/office/officeart/2018/5/layout/IconLeafLabelList"/>
    <dgm:cxn modelId="{38127D31-0FE3-4AA1-9F64-DDA185B2E9C7}" type="presParOf" srcId="{084D88F4-EB29-46FD-BA98-684869E783DD}" destId="{CA1BFC42-191F-4CBA-AEFD-05E9590BB9CC}" srcOrd="0" destOrd="0" presId="urn:microsoft.com/office/officeart/2018/5/layout/IconLeafLabelList"/>
    <dgm:cxn modelId="{EA2606D6-6A70-4889-85A1-DF585F5ED56A}" type="presParOf" srcId="{084D88F4-EB29-46FD-BA98-684869E783DD}" destId="{83037B7D-573A-4A0B-A2C8-7893823B6E64}" srcOrd="1" destOrd="0" presId="urn:microsoft.com/office/officeart/2018/5/layout/IconLeafLabelList"/>
    <dgm:cxn modelId="{9CA147AD-34EC-4CF8-84F6-9B169CE565D1}" type="presParOf" srcId="{084D88F4-EB29-46FD-BA98-684869E783DD}" destId="{DCA159A8-E4AA-4B20-985B-99EA90DB3FE2}" srcOrd="2" destOrd="0" presId="urn:microsoft.com/office/officeart/2018/5/layout/IconLeafLabelList"/>
    <dgm:cxn modelId="{90FA1D47-F538-4C9A-9703-FC5D85152595}" type="presParOf" srcId="{084D88F4-EB29-46FD-BA98-684869E783DD}" destId="{5D320766-0C58-426E-8CD0-C823741BA917}" srcOrd="3" destOrd="0" presId="urn:microsoft.com/office/officeart/2018/5/layout/IconLeafLabelList"/>
    <dgm:cxn modelId="{AED505B7-F0C9-4FF2-BC8F-51FADB111106}" type="presParOf" srcId="{53CEA964-C7D3-43EE-AE67-81FB0097FCF6}" destId="{19E41C17-166E-49F2-9E71-B4AFB03D7C57}" srcOrd="1" destOrd="0" presId="urn:microsoft.com/office/officeart/2018/5/layout/IconLeafLabelList"/>
    <dgm:cxn modelId="{D06A11DB-CBEA-4383-A8EE-C605CB5F10D6}" type="presParOf" srcId="{53CEA964-C7D3-43EE-AE67-81FB0097FCF6}" destId="{7BF8DC1E-EEF8-4391-BD3D-A414C3D7A44C}" srcOrd="2" destOrd="0" presId="urn:microsoft.com/office/officeart/2018/5/layout/IconLeafLabelList"/>
    <dgm:cxn modelId="{E81C315C-07BA-4FDE-80D7-7A14C68AC9B9}" type="presParOf" srcId="{7BF8DC1E-EEF8-4391-BD3D-A414C3D7A44C}" destId="{16C13954-871E-4206-B4B4-E68EABB9288D}" srcOrd="0" destOrd="0" presId="urn:microsoft.com/office/officeart/2018/5/layout/IconLeafLabelList"/>
    <dgm:cxn modelId="{E6080014-C97A-477B-B680-16C1357B9884}" type="presParOf" srcId="{7BF8DC1E-EEF8-4391-BD3D-A414C3D7A44C}" destId="{FEE76210-7D6A-455A-88AD-CB554DDDE367}" srcOrd="1" destOrd="0" presId="urn:microsoft.com/office/officeart/2018/5/layout/IconLeafLabelList"/>
    <dgm:cxn modelId="{0BD63EC0-DD0B-4908-80DA-1F02CBD3C44D}" type="presParOf" srcId="{7BF8DC1E-EEF8-4391-BD3D-A414C3D7A44C}" destId="{71D835DA-EE8B-49B4-A710-287B37F210C3}" srcOrd="2" destOrd="0" presId="urn:microsoft.com/office/officeart/2018/5/layout/IconLeafLabelList"/>
    <dgm:cxn modelId="{CD74D859-FF61-4358-8585-47D78D94F14B}" type="presParOf" srcId="{7BF8DC1E-EEF8-4391-BD3D-A414C3D7A44C}" destId="{EC43E5D0-6F20-48FE-A048-F3489A4A5227}" srcOrd="3" destOrd="0" presId="urn:microsoft.com/office/officeart/2018/5/layout/IconLeafLabelList"/>
    <dgm:cxn modelId="{8E73BFEE-218B-41F4-9399-6FF6DA0050BF}" type="presParOf" srcId="{53CEA964-C7D3-43EE-AE67-81FB0097FCF6}" destId="{6EE94544-488C-4E3D-884C-3BE373BE3953}" srcOrd="3" destOrd="0" presId="urn:microsoft.com/office/officeart/2018/5/layout/IconLeafLabelList"/>
    <dgm:cxn modelId="{72E57176-35E0-48C7-8460-24DF19D5E119}" type="presParOf" srcId="{53CEA964-C7D3-43EE-AE67-81FB0097FCF6}" destId="{79596BB4-2CEA-40D5-99B0-085EFBA0AA36}" srcOrd="4" destOrd="0" presId="urn:microsoft.com/office/officeart/2018/5/layout/IconLeafLabelList"/>
    <dgm:cxn modelId="{67FF13BA-184C-4C12-BCA8-832968A15833}" type="presParOf" srcId="{79596BB4-2CEA-40D5-99B0-085EFBA0AA36}" destId="{0478642A-D1A3-48EB-A5D5-A36ACDDA1887}" srcOrd="0" destOrd="0" presId="urn:microsoft.com/office/officeart/2018/5/layout/IconLeafLabelList"/>
    <dgm:cxn modelId="{3E0BABAA-5B12-4983-824A-C0F201BE8C65}" type="presParOf" srcId="{79596BB4-2CEA-40D5-99B0-085EFBA0AA36}" destId="{641119CF-B1BC-4C51-83E9-F5D7390E08A4}" srcOrd="1" destOrd="0" presId="urn:microsoft.com/office/officeart/2018/5/layout/IconLeafLabelList"/>
    <dgm:cxn modelId="{425D4875-5DDC-463C-9465-85F520D275CD}" type="presParOf" srcId="{79596BB4-2CEA-40D5-99B0-085EFBA0AA36}" destId="{FA87B2EA-4093-4590-9489-2624956F5A3C}" srcOrd="2" destOrd="0" presId="urn:microsoft.com/office/officeart/2018/5/layout/IconLeafLabelList"/>
    <dgm:cxn modelId="{04AEBA5D-0346-412A-9F96-CD3C76D2E081}" type="presParOf" srcId="{79596BB4-2CEA-40D5-99B0-085EFBA0AA36}" destId="{EA3AD097-3B64-492B-BC73-0285E12680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FC42-191F-4CBA-AEFD-05E9590BB9CC}">
      <dsp:nvSpPr>
        <dsp:cNvPr id="0" name=""/>
        <dsp:cNvSpPr/>
      </dsp:nvSpPr>
      <dsp:spPr>
        <a:xfrm>
          <a:off x="679050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7B7D-573A-4A0B-A2C8-7893823B6E64}">
      <dsp:nvSpPr>
        <dsp:cNvPr id="0" name=""/>
        <dsp:cNvSpPr/>
      </dsp:nvSpPr>
      <dsp:spPr>
        <a:xfrm>
          <a:off x="1081237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20766-0C58-426E-8CD0-C823741BA917}">
      <dsp:nvSpPr>
        <dsp:cNvPr id="0" name=""/>
        <dsp:cNvSpPr/>
      </dsp:nvSpPr>
      <dsp:spPr>
        <a:xfrm>
          <a:off x="75768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There has been a shift in what we think of as effective feedback</a:t>
          </a:r>
          <a:endParaRPr lang="en-US" sz="2200" i="1" kern="1200" cap="none" baseline="0"/>
        </a:p>
      </dsp:txBody>
      <dsp:txXfrm>
        <a:off x="75768" y="2895669"/>
        <a:ext cx="3093750" cy="1035000"/>
      </dsp:txXfrm>
    </dsp:sp>
    <dsp:sp modelId="{16C13954-871E-4206-B4B4-E68EABB9288D}">
      <dsp:nvSpPr>
        <dsp:cNvPr id="0" name=""/>
        <dsp:cNvSpPr/>
      </dsp:nvSpPr>
      <dsp:spPr>
        <a:xfrm>
          <a:off x="4314206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6210-7D6A-455A-88AD-CB554DDDE367}">
      <dsp:nvSpPr>
        <dsp:cNvPr id="0" name=""/>
        <dsp:cNvSpPr/>
      </dsp:nvSpPr>
      <dsp:spPr>
        <a:xfrm>
          <a:off x="4716393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E5D0-6F20-48FE-A048-F3489A4A5227}">
      <dsp:nvSpPr>
        <dsp:cNvPr id="0" name=""/>
        <dsp:cNvSpPr/>
      </dsp:nvSpPr>
      <dsp:spPr>
        <a:xfrm>
          <a:off x="3710925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students do</a:t>
          </a:r>
        </a:p>
      </dsp:txBody>
      <dsp:txXfrm>
        <a:off x="3710925" y="2895669"/>
        <a:ext cx="3093750" cy="1035000"/>
      </dsp:txXfrm>
    </dsp:sp>
    <dsp:sp modelId="{0478642A-D1A3-48EB-A5D5-A36ACDDA1887}">
      <dsp:nvSpPr>
        <dsp:cNvPr id="0" name=""/>
        <dsp:cNvSpPr/>
      </dsp:nvSpPr>
      <dsp:spPr>
        <a:xfrm>
          <a:off x="7949362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19CF-B1BC-4C51-83E9-F5D7390E08A4}">
      <dsp:nvSpPr>
        <dsp:cNvPr id="0" name=""/>
        <dsp:cNvSpPr/>
      </dsp:nvSpPr>
      <dsp:spPr>
        <a:xfrm>
          <a:off x="8351550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D097-3B64-492B-BC73-0285E12680AA}">
      <dsp:nvSpPr>
        <dsp:cNvPr id="0" name=""/>
        <dsp:cNvSpPr/>
      </dsp:nvSpPr>
      <dsp:spPr>
        <a:xfrm>
          <a:off x="7346081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educators do</a:t>
          </a:r>
        </a:p>
      </dsp:txBody>
      <dsp:txXfrm>
        <a:off x="7346081" y="2895669"/>
        <a:ext cx="3093750" cy="103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FC42-191F-4CBA-AEFD-05E9590BB9CC}">
      <dsp:nvSpPr>
        <dsp:cNvPr id="0" name=""/>
        <dsp:cNvSpPr/>
      </dsp:nvSpPr>
      <dsp:spPr>
        <a:xfrm>
          <a:off x="679050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7B7D-573A-4A0B-A2C8-7893823B6E64}">
      <dsp:nvSpPr>
        <dsp:cNvPr id="0" name=""/>
        <dsp:cNvSpPr/>
      </dsp:nvSpPr>
      <dsp:spPr>
        <a:xfrm>
          <a:off x="1081237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20766-0C58-426E-8CD0-C823741BA917}">
      <dsp:nvSpPr>
        <dsp:cNvPr id="0" name=""/>
        <dsp:cNvSpPr/>
      </dsp:nvSpPr>
      <dsp:spPr>
        <a:xfrm>
          <a:off x="75768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There has been a shift in what we think of as effective feedback</a:t>
          </a:r>
          <a:endParaRPr lang="en-US" sz="2200" i="1" kern="1200" cap="none" baseline="0"/>
        </a:p>
      </dsp:txBody>
      <dsp:txXfrm>
        <a:off x="75768" y="2895669"/>
        <a:ext cx="3093750" cy="1035000"/>
      </dsp:txXfrm>
    </dsp:sp>
    <dsp:sp modelId="{16C13954-871E-4206-B4B4-E68EABB9288D}">
      <dsp:nvSpPr>
        <dsp:cNvPr id="0" name=""/>
        <dsp:cNvSpPr/>
      </dsp:nvSpPr>
      <dsp:spPr>
        <a:xfrm>
          <a:off x="4314206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6210-7D6A-455A-88AD-CB554DDDE367}">
      <dsp:nvSpPr>
        <dsp:cNvPr id="0" name=""/>
        <dsp:cNvSpPr/>
      </dsp:nvSpPr>
      <dsp:spPr>
        <a:xfrm>
          <a:off x="4716393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E5D0-6F20-48FE-A048-F3489A4A5227}">
      <dsp:nvSpPr>
        <dsp:cNvPr id="0" name=""/>
        <dsp:cNvSpPr/>
      </dsp:nvSpPr>
      <dsp:spPr>
        <a:xfrm>
          <a:off x="3710925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students do</a:t>
          </a:r>
        </a:p>
      </dsp:txBody>
      <dsp:txXfrm>
        <a:off x="3710925" y="2895669"/>
        <a:ext cx="3093750" cy="1035000"/>
      </dsp:txXfrm>
    </dsp:sp>
    <dsp:sp modelId="{0478642A-D1A3-48EB-A5D5-A36ACDDA1887}">
      <dsp:nvSpPr>
        <dsp:cNvPr id="0" name=""/>
        <dsp:cNvSpPr/>
      </dsp:nvSpPr>
      <dsp:spPr>
        <a:xfrm>
          <a:off x="7949362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19CF-B1BC-4C51-83E9-F5D7390E08A4}">
      <dsp:nvSpPr>
        <dsp:cNvPr id="0" name=""/>
        <dsp:cNvSpPr/>
      </dsp:nvSpPr>
      <dsp:spPr>
        <a:xfrm>
          <a:off x="8351550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D097-3B64-492B-BC73-0285E12680AA}">
      <dsp:nvSpPr>
        <dsp:cNvPr id="0" name=""/>
        <dsp:cNvSpPr/>
      </dsp:nvSpPr>
      <dsp:spPr>
        <a:xfrm>
          <a:off x="7346081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educators do</a:t>
          </a:r>
        </a:p>
      </dsp:txBody>
      <dsp:txXfrm>
        <a:off x="7346081" y="2895669"/>
        <a:ext cx="3093750" cy="103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FC42-191F-4CBA-AEFD-05E9590BB9CC}">
      <dsp:nvSpPr>
        <dsp:cNvPr id="0" name=""/>
        <dsp:cNvSpPr/>
      </dsp:nvSpPr>
      <dsp:spPr>
        <a:xfrm>
          <a:off x="679050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7B7D-573A-4A0B-A2C8-7893823B6E64}">
      <dsp:nvSpPr>
        <dsp:cNvPr id="0" name=""/>
        <dsp:cNvSpPr/>
      </dsp:nvSpPr>
      <dsp:spPr>
        <a:xfrm>
          <a:off x="1081237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20766-0C58-426E-8CD0-C823741BA917}">
      <dsp:nvSpPr>
        <dsp:cNvPr id="0" name=""/>
        <dsp:cNvSpPr/>
      </dsp:nvSpPr>
      <dsp:spPr>
        <a:xfrm>
          <a:off x="75768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There has been a shift in what we think of as effective feedback</a:t>
          </a:r>
          <a:endParaRPr lang="en-US" sz="2200" i="1" kern="1200" cap="none" baseline="0"/>
        </a:p>
      </dsp:txBody>
      <dsp:txXfrm>
        <a:off x="75768" y="2895669"/>
        <a:ext cx="3093750" cy="1035000"/>
      </dsp:txXfrm>
    </dsp:sp>
    <dsp:sp modelId="{16C13954-871E-4206-B4B4-E68EABB9288D}">
      <dsp:nvSpPr>
        <dsp:cNvPr id="0" name=""/>
        <dsp:cNvSpPr/>
      </dsp:nvSpPr>
      <dsp:spPr>
        <a:xfrm>
          <a:off x="4314206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6210-7D6A-455A-88AD-CB554DDDE367}">
      <dsp:nvSpPr>
        <dsp:cNvPr id="0" name=""/>
        <dsp:cNvSpPr/>
      </dsp:nvSpPr>
      <dsp:spPr>
        <a:xfrm>
          <a:off x="4716393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E5D0-6F20-48FE-A048-F3489A4A5227}">
      <dsp:nvSpPr>
        <dsp:cNvPr id="0" name=""/>
        <dsp:cNvSpPr/>
      </dsp:nvSpPr>
      <dsp:spPr>
        <a:xfrm>
          <a:off x="3710925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students do</a:t>
          </a:r>
        </a:p>
      </dsp:txBody>
      <dsp:txXfrm>
        <a:off x="3710925" y="2895669"/>
        <a:ext cx="3093750" cy="1035000"/>
      </dsp:txXfrm>
    </dsp:sp>
    <dsp:sp modelId="{0478642A-D1A3-48EB-A5D5-A36ACDDA1887}">
      <dsp:nvSpPr>
        <dsp:cNvPr id="0" name=""/>
        <dsp:cNvSpPr/>
      </dsp:nvSpPr>
      <dsp:spPr>
        <a:xfrm>
          <a:off x="7949362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19CF-B1BC-4C51-83E9-F5D7390E08A4}">
      <dsp:nvSpPr>
        <dsp:cNvPr id="0" name=""/>
        <dsp:cNvSpPr/>
      </dsp:nvSpPr>
      <dsp:spPr>
        <a:xfrm>
          <a:off x="8351550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D097-3B64-492B-BC73-0285E12680AA}">
      <dsp:nvSpPr>
        <dsp:cNvPr id="0" name=""/>
        <dsp:cNvSpPr/>
      </dsp:nvSpPr>
      <dsp:spPr>
        <a:xfrm>
          <a:off x="7346081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educators do</a:t>
          </a:r>
        </a:p>
      </dsp:txBody>
      <dsp:txXfrm>
        <a:off x="7346081" y="2895669"/>
        <a:ext cx="3093750" cy="103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33239-C4C2-42BC-8C08-DB02C918CC32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46AA6-45AF-4A04-A624-9A5597821740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1142E-0849-45A6-B268-882A4ED78A68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macro: programme design and development </a:t>
          </a:r>
          <a:endParaRPr lang="en-US" sz="2500" kern="1200"/>
        </a:p>
      </dsp:txBody>
      <dsp:txXfrm>
        <a:off x="1816103" y="671"/>
        <a:ext cx="4447536" cy="1572384"/>
      </dsp:txXfrm>
    </dsp:sp>
    <dsp:sp modelId="{35C8A598-1539-481B-BB8E-72CE4A318924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6ACC1-223C-4448-B9E6-CB23FC07323A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760F8-8612-454C-9416-5F7DC92C96AB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 err="1">
              <a:highlight>
                <a:srgbClr val="FFFF00"/>
              </a:highlight>
            </a:rPr>
            <a:t>meso</a:t>
          </a:r>
          <a:r>
            <a:rPr lang="en-AU" sz="2500" kern="1200" dirty="0">
              <a:highlight>
                <a:srgbClr val="FFFF00"/>
              </a:highlight>
            </a:rPr>
            <a:t>: course module/unit design and implementation </a:t>
          </a:r>
          <a:endParaRPr lang="en-US" sz="2500" kern="1200" dirty="0">
            <a:highlight>
              <a:srgbClr val="FFFF00"/>
            </a:highlight>
          </a:endParaRPr>
        </a:p>
      </dsp:txBody>
      <dsp:txXfrm>
        <a:off x="1816103" y="1966151"/>
        <a:ext cx="4447536" cy="1572384"/>
      </dsp:txXfrm>
    </dsp:sp>
    <dsp:sp modelId="{DAB7F039-D0EB-4363-97C8-E70BFBE8C523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B124A-BEF8-4339-B2EE-5E8DD5695356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9F040-1279-455D-A527-581647CE6FA7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micro: feedback practices relating to individual student assignments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2E985-DE2B-43FF-A689-2049A496E92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185D8-CB62-48E6-A7CE-0BD2C17D525F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5FE7-7958-4E87-86B4-4DDAAEA0A49C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Focus less on what the teacher says</a:t>
          </a:r>
        </a:p>
      </dsp:txBody>
      <dsp:txXfrm>
        <a:off x="1834517" y="469890"/>
        <a:ext cx="3148942" cy="1335915"/>
      </dsp:txXfrm>
    </dsp:sp>
    <dsp:sp modelId="{C885D9E3-74EF-4C65-968F-FE077EBB4A94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AA0D-A8F7-4863-BAD1-6A518516198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A2919-E009-44E7-888D-BAFBB7E20E0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Focus on ‘what the student does’</a:t>
          </a:r>
        </a:p>
      </dsp:txBody>
      <dsp:txXfrm>
        <a:off x="7154322" y="469890"/>
        <a:ext cx="3148942" cy="1335915"/>
      </dsp:txXfrm>
    </dsp:sp>
    <dsp:sp modelId="{D5AF5DFC-4BFB-4F15-A3EB-AF4EEC492437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5861-A747-4C2F-9BFA-BB2D9512C3A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E42BF-7369-4117-BA24-E116AF2305DC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View feedback as a teaching and learning activity</a:t>
          </a:r>
        </a:p>
      </dsp:txBody>
      <dsp:txXfrm>
        <a:off x="1834517" y="2545532"/>
        <a:ext cx="3148942" cy="1335915"/>
      </dsp:txXfrm>
    </dsp:sp>
    <dsp:sp modelId="{F24F43DA-CEE1-4790-97D1-BA3B8B6B9660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AB4F6-BE15-445E-8775-7AE7F7AA5691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3902-F4D5-414B-B480-64B652BCA7E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assessment sequences that incorporate feedback loops</a:t>
          </a:r>
        </a:p>
      </dsp:txBody>
      <dsp:txXfrm>
        <a:off x="7154322" y="2545532"/>
        <a:ext cx="3148942" cy="1335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2D42C-B438-4C43-AC36-3BA0754B8145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40E9D-CD56-4376-8D62-9CC61EDAFF24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E830E-7B12-4B51-BDA5-AFE3E769E210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are required to seek feedback from their peers and their students</a:t>
          </a:r>
        </a:p>
      </dsp:txBody>
      <dsp:txXfrm>
        <a:off x="1816103" y="671"/>
        <a:ext cx="4447536" cy="1572384"/>
      </dsp:txXfrm>
    </dsp:sp>
    <dsp:sp modelId="{79F1316E-7751-4C44-BF55-1C83139D920A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6E25E-BD0C-4732-9737-2763D6E71C3F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E9933-F216-451A-B1C6-8BAC53BC6A59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Scaffolds are provided: peer observation forms, feedback survey questions</a:t>
          </a:r>
        </a:p>
      </dsp:txBody>
      <dsp:txXfrm>
        <a:off x="1816103" y="1966151"/>
        <a:ext cx="4447536" cy="1572384"/>
      </dsp:txXfrm>
    </dsp:sp>
    <dsp:sp modelId="{E3289555-E03E-47AD-8BE4-0D44B8974D5C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8E51-C6F7-458B-9F1E-FA41F4A70DA5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3F67D-0A78-4F91-A02C-32475DF56184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 focus of task is </a:t>
          </a:r>
          <a:r>
            <a:rPr lang="en-US" sz="2400" kern="1200" dirty="0" err="1"/>
            <a:t>analysing</a:t>
          </a:r>
          <a:r>
            <a:rPr lang="en-US" sz="2400" kern="1200" dirty="0"/>
            <a:t> feedback comments and making a plan for how to address them</a:t>
          </a:r>
        </a:p>
      </dsp:txBody>
      <dsp:txXfrm>
        <a:off x="1816103" y="3931632"/>
        <a:ext cx="4447536" cy="1572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2D42C-B438-4C43-AC36-3BA0754B8145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40E9D-CD56-4376-8D62-9CC61EDAFF24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E830E-7B12-4B51-BDA5-AFE3E769E210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are required to self-assess on rubric and submit as mandatory part of task</a:t>
          </a:r>
        </a:p>
      </dsp:txBody>
      <dsp:txXfrm>
        <a:off x="1337397" y="2284"/>
        <a:ext cx="4926242" cy="1157919"/>
      </dsp:txXfrm>
    </dsp:sp>
    <dsp:sp modelId="{79F1316E-7751-4C44-BF55-1C83139D920A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6E25E-BD0C-4732-9737-2763D6E71C3F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E9933-F216-451A-B1C6-8BAC53BC6A59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are also required to make specific feedback requests</a:t>
          </a:r>
        </a:p>
      </dsp:txBody>
      <dsp:txXfrm>
        <a:off x="1337397" y="1449684"/>
        <a:ext cx="4926242" cy="1157919"/>
      </dsp:txXfrm>
    </dsp:sp>
    <dsp:sp modelId="{E3289555-E03E-47AD-8BE4-0D44B8974D5C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8E51-C6F7-458B-9F1E-FA41F4A70DA5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3F67D-0A78-4F91-A02C-32475DF56184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Teacher assesses on separate copy of rubric</a:t>
          </a:r>
        </a:p>
      </dsp:txBody>
      <dsp:txXfrm>
        <a:off x="1337397" y="2897083"/>
        <a:ext cx="4926242" cy="1157919"/>
      </dsp:txXfrm>
    </dsp:sp>
    <dsp:sp modelId="{4513B414-0D51-46C9-85B4-8F15C8C5F452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676A-D5E8-4D54-BFA9-C9D51C3D462F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0EB74-635C-43DD-8EDC-78700060E75F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Teacher feedback comments address both the specific feedback requests and how judgements on the rubric differ</a:t>
          </a:r>
        </a:p>
      </dsp:txBody>
      <dsp:txXfrm>
        <a:off x="1337397" y="4344483"/>
        <a:ext cx="4926242" cy="1157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2D42C-B438-4C43-AC36-3BA0754B8145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40E9D-CD56-4376-8D62-9CC61EDAFF24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E830E-7B12-4B51-BDA5-AFE3E769E210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weeks of classes are devoted to peer feedback on draft work</a:t>
          </a:r>
        </a:p>
      </dsp:txBody>
      <dsp:txXfrm>
        <a:off x="1337397" y="2284"/>
        <a:ext cx="4926242" cy="1157919"/>
      </dsp:txXfrm>
    </dsp:sp>
    <dsp:sp modelId="{79F1316E-7751-4C44-BF55-1C83139D920A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6E25E-BD0C-4732-9737-2763D6E71C3F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E9933-F216-451A-B1C6-8BAC53BC6A59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Class is student-led; students are provided with an agenda but they facilitate the class</a:t>
          </a:r>
        </a:p>
      </dsp:txBody>
      <dsp:txXfrm>
        <a:off x="1337397" y="1449684"/>
        <a:ext cx="4926242" cy="1157919"/>
      </dsp:txXfrm>
    </dsp:sp>
    <dsp:sp modelId="{E3289555-E03E-47AD-8BE4-0D44B8974D5C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8E51-C6F7-458B-9F1E-FA41F4A70DA5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3F67D-0A78-4F91-A02C-32475DF56184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 is on peer feedback not peer assessment</a:t>
          </a:r>
        </a:p>
      </dsp:txBody>
      <dsp:txXfrm>
        <a:off x="1337397" y="2897083"/>
        <a:ext cx="4926242" cy="1157919"/>
      </dsp:txXfrm>
    </dsp:sp>
    <dsp:sp modelId="{4513B414-0D51-46C9-85B4-8F15C8C5F452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676A-D5E8-4D54-BFA9-C9D51C3D462F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0EB74-635C-43DD-8EDC-78700060E75F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Rubric used as a scaffold</a:t>
          </a:r>
        </a:p>
      </dsp:txBody>
      <dsp:txXfrm>
        <a:off x="1337397" y="4344483"/>
        <a:ext cx="4926242" cy="1157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FC42-191F-4CBA-AEFD-05E9590BB9CC}">
      <dsp:nvSpPr>
        <dsp:cNvPr id="0" name=""/>
        <dsp:cNvSpPr/>
      </dsp:nvSpPr>
      <dsp:spPr>
        <a:xfrm>
          <a:off x="679050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7B7D-573A-4A0B-A2C8-7893823B6E64}">
      <dsp:nvSpPr>
        <dsp:cNvPr id="0" name=""/>
        <dsp:cNvSpPr/>
      </dsp:nvSpPr>
      <dsp:spPr>
        <a:xfrm>
          <a:off x="1081237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20766-0C58-426E-8CD0-C823741BA917}">
      <dsp:nvSpPr>
        <dsp:cNvPr id="0" name=""/>
        <dsp:cNvSpPr/>
      </dsp:nvSpPr>
      <dsp:spPr>
        <a:xfrm>
          <a:off x="75768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There has been a shift in what we think of as effective feedback</a:t>
          </a:r>
          <a:endParaRPr lang="en-US" sz="2200" i="1" kern="1200" cap="none" baseline="0"/>
        </a:p>
      </dsp:txBody>
      <dsp:txXfrm>
        <a:off x="75768" y="2895669"/>
        <a:ext cx="3093750" cy="1035000"/>
      </dsp:txXfrm>
    </dsp:sp>
    <dsp:sp modelId="{16C13954-871E-4206-B4B4-E68EABB9288D}">
      <dsp:nvSpPr>
        <dsp:cNvPr id="0" name=""/>
        <dsp:cNvSpPr/>
      </dsp:nvSpPr>
      <dsp:spPr>
        <a:xfrm>
          <a:off x="4314206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6210-7D6A-455A-88AD-CB554DDDE367}">
      <dsp:nvSpPr>
        <dsp:cNvPr id="0" name=""/>
        <dsp:cNvSpPr/>
      </dsp:nvSpPr>
      <dsp:spPr>
        <a:xfrm>
          <a:off x="4716393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E5D0-6F20-48FE-A048-F3489A4A5227}">
      <dsp:nvSpPr>
        <dsp:cNvPr id="0" name=""/>
        <dsp:cNvSpPr/>
      </dsp:nvSpPr>
      <dsp:spPr>
        <a:xfrm>
          <a:off x="3710925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students do</a:t>
          </a:r>
        </a:p>
      </dsp:txBody>
      <dsp:txXfrm>
        <a:off x="3710925" y="2895669"/>
        <a:ext cx="3093750" cy="1035000"/>
      </dsp:txXfrm>
    </dsp:sp>
    <dsp:sp modelId="{0478642A-D1A3-48EB-A5D5-A36ACDDA1887}">
      <dsp:nvSpPr>
        <dsp:cNvPr id="0" name=""/>
        <dsp:cNvSpPr/>
      </dsp:nvSpPr>
      <dsp:spPr>
        <a:xfrm>
          <a:off x="7949362" y="42066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19CF-B1BC-4C51-83E9-F5D7390E08A4}">
      <dsp:nvSpPr>
        <dsp:cNvPr id="0" name=""/>
        <dsp:cNvSpPr/>
      </dsp:nvSpPr>
      <dsp:spPr>
        <a:xfrm>
          <a:off x="8351550" y="822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D097-3B64-492B-BC73-0285E12680AA}">
      <dsp:nvSpPr>
        <dsp:cNvPr id="0" name=""/>
        <dsp:cNvSpPr/>
      </dsp:nvSpPr>
      <dsp:spPr>
        <a:xfrm>
          <a:off x="7346081" y="2895669"/>
          <a:ext cx="309375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cap="none" baseline="0"/>
            <a:t>What feedback literate educators do</a:t>
          </a:r>
        </a:p>
      </dsp:txBody>
      <dsp:txXfrm>
        <a:off x="7346081" y="2895669"/>
        <a:ext cx="3093750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FC30-99F7-D94C-8D9E-16A6B1FB980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2A2A-AB63-5E4D-9834-4539F71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1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699-EB14-4E31-9DFE-5E8B23FBF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EDBA2-5DBC-4F8E-B553-DDBE02FC0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713E-348C-49ED-A66E-A4E3DCDF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A86E1-C16E-49EF-8E37-CE73114E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AEFD-85AC-46A6-B454-BBA9B82D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99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4B1B-D3BD-4A9F-829A-9DB51037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7B8BF-F209-474F-8D98-37DD1FF5A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1A7E3-BE79-4AB5-AA8D-F98C6F70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7751-4C65-4348-995C-94EE6C2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2A95-1B50-4593-B4FF-444017D8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0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CCEB5-C165-47CD-A3E4-973B533B9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38AC3-F001-428B-8A73-6939DE22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8F14-DD02-4623-A698-CAEF1ECB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7641-3C12-42E3-A575-98F9CC87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F928-3EAF-4FC4-95D9-5A250142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3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4F64-3708-40C1-870A-3E8064E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A1C3-6D3A-453A-96AC-5DD415DD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FDDF0-4015-473D-A75E-802186DD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1EC5D-4330-4532-B102-2FC5E435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F410-C390-4E2F-AC03-BAD83F3D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50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4EF8-98A5-4831-BF4F-9F86B67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AB4D-B5C3-438F-8AD2-A77660A03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9852-56F2-42F5-9295-DA51F990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47A1-EC83-4A58-BE88-98FE959A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FE243-876E-42F2-B69A-BF07F77A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3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5F86-2AFC-4960-960F-E3C98E52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6776-52B1-4DFB-8F9C-D20574DD2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58A31-9E7D-49FE-B84D-0A18B5D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D603C-C7E7-4910-8605-2BF3F2E8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7F854-91A4-485D-8E00-2261F2B5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57F2-4029-4FD9-B74C-EC0EC13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4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DF6-1D03-49B4-9BFC-93F11A19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9BFD-986A-4484-A097-1B05280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FACAD-1B8C-46D5-8C7D-842DE0B0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0114A-9B7D-4E7B-922E-11DE9E1B9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72AE9-DD18-48A7-8B19-7466A220C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E193C-3DD6-433D-B598-A3C86357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EEE7E-A65A-4100-80A7-A8969804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205B2-1B83-4AD8-9BC9-6DFA940F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15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2230-7812-46CF-8C82-3A020FE7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D650-50B6-43B2-83E0-1A739572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6965D-A428-4AEE-AA9B-B20830BD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3DE9-47E7-4BFC-9405-D3705C9D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17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D581D-85B3-4680-88FD-645B7159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71215-910B-4F07-A97E-5B605C56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21180-7FE8-4D16-A14F-8B001390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8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2BD4-99AA-403B-97D9-19616DFA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4A67-3B2E-49DD-B51B-7B062253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31839-8126-4725-8C44-E48112CF8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1C80E-22DB-40C5-850B-EC0B4773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CAA69-5ACD-4923-A0AE-286D3230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2790D-31D7-40B1-8334-93703CC8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5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9CB1-F950-4EEA-9AB4-B088B21F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8E139-95B9-4632-BA9A-681C8F739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1607-4AF2-4375-917D-B4F443FC1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383A-1250-4F43-B4E2-1E560CA3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55F7-B6BA-4028-B0FD-FDC361CE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126AF-CF7E-4679-A24F-A29182A3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1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98A04-FE39-42D1-986F-A0DF4474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8A54-E709-49D1-B6CC-C1783FEDF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0159D-6BE2-4594-9AA6-BEF6ABD03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467F-DC0B-45B8-B7DC-C22E8EA41A7A}" type="datetimeFigureOut">
              <a:rPr lang="en-AU" smtClean="0"/>
              <a:t>10/5/2023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2ABF-B01F-4CAA-AA09-F37618C88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3C264-F077-44EF-A388-2042F703F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EBBC-9D16-4B95-8AFA-823F1602B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19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0BB28-4F86-4E9F-9671-ECDE1038D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1" r="28757" b="2"/>
          <a:stretch/>
        </p:blipFill>
        <p:spPr>
          <a:xfrm>
            <a:off x="3903768" y="57675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B7EEF-9579-4846-8996-96A81376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31949" cy="141950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Feedback and feedback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B5CAF-0910-488E-9045-1C1F6CF31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3257569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400" dirty="0"/>
              <a:t>Professor Phillip (Phill) Dawson</a:t>
            </a:r>
          </a:p>
          <a:p>
            <a:pPr algn="l"/>
            <a:r>
              <a:rPr lang="en-US" sz="1400" dirty="0"/>
              <a:t>Centre for Research in Assessment and Digital Learning (CRADLE)</a:t>
            </a:r>
          </a:p>
          <a:p>
            <a:pPr algn="l"/>
            <a:r>
              <a:rPr lang="en-US" sz="1400" dirty="0"/>
              <a:t>Deakin University</a:t>
            </a:r>
          </a:p>
          <a:p>
            <a:pPr algn="l"/>
            <a:r>
              <a:rPr lang="en-AU" sz="1400" b="1" dirty="0">
                <a:latin typeface="Source Sans Pro" panose="020B0503030403020204" pitchFamily="34" charset="0"/>
              </a:rPr>
              <a:t>         @phillipdawson</a:t>
            </a:r>
            <a:endParaRPr lang="en-AU" sz="1400" dirty="0"/>
          </a:p>
          <a:p>
            <a:pPr algn="l"/>
            <a:endParaRPr lang="en-AU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" descr="Social, social media, tweet, twitter icon">
            <a:extLst>
              <a:ext uri="{FF2B5EF4-FFF2-40B4-BE49-F238E27FC236}">
                <a16:creationId xmlns:a16="http://schemas.microsoft.com/office/drawing/2014/main" id="{F28FF444-1919-4658-9979-C3C7F758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9" y="4157136"/>
            <a:ext cx="281454" cy="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84714-0D03-477C-BEF4-09EE163E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students do when they receive feedback information?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3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F7C92-E0AE-4F50-A6C0-4772BD05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you do when you receive feedback information?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4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30D43-3711-437D-886D-91080C84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you learn to act in this way?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7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67B0E-3884-4F16-8BC0-B3734DCD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Feedback literacy: “﻿the understandings, capacities and dispositions needed to make sense of information and use it to enhance work or learning strategies.”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3801C-01D8-4DC8-A1A7-8D10D08CD696}"/>
              </a:ext>
            </a:extLst>
          </p:cNvPr>
          <p:cNvSpPr/>
          <p:nvPr/>
        </p:nvSpPr>
        <p:spPr>
          <a:xfrm>
            <a:off x="6096000" y="5337474"/>
            <a:ext cx="609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dirty="0">
                <a:latin typeface="Segoe UI" panose="020B0502040204020203" pitchFamily="34" charset="0"/>
              </a:rPr>
              <a:t>Carless, D., &amp; Boud, D. (2018). The development of student feedback literacy: enabling uptake of feedback. </a:t>
            </a:r>
            <a:r>
              <a:rPr lang="en-US" i="1" dirty="0">
                <a:latin typeface="Segoe UI" panose="020B0502040204020203" pitchFamily="34" charset="0"/>
              </a:rPr>
              <a:t>Assessment &amp; Evaluation in Higher Education, 43(8), 1315-1325. https://doi.org/10.1080/02602938.2018.1463354 </a:t>
            </a:r>
          </a:p>
          <a:p>
            <a:pPr marR="0"/>
            <a:endParaRPr lang="en-A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FE0550CE-9D79-4C65-9704-B1D9465E3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14" y="385010"/>
            <a:ext cx="11723571" cy="4137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21D7DD-DCEA-4B0D-91DC-50BBCE7BA5F5}"/>
              </a:ext>
            </a:extLst>
          </p:cNvPr>
          <p:cNvSpPr/>
          <p:nvPr/>
        </p:nvSpPr>
        <p:spPr>
          <a:xfrm>
            <a:off x="6096001" y="5376390"/>
            <a:ext cx="6095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dirty="0">
                <a:latin typeface="Segoe UI" panose="020B0502040204020203" pitchFamily="34" charset="0"/>
              </a:rPr>
              <a:t>Carless, D., &amp; Boud, D. (2018, 2018/11/17). The development of student feedback literacy: enabling uptake of feedback. </a:t>
            </a:r>
            <a:r>
              <a:rPr lang="en-US" i="1" dirty="0">
                <a:latin typeface="Segoe UI" panose="020B0502040204020203" pitchFamily="34" charset="0"/>
              </a:rPr>
              <a:t>Assessment &amp; Evaluation in Higher Education, 43(8), 1315-1325. https://doi.org/10.1080/02602938.2018.1463354 </a:t>
            </a:r>
          </a:p>
          <a:p>
            <a:pPr marR="0"/>
            <a:endParaRPr lang="en-A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9FC89C0-A07E-4EB4-B906-603E91A0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F9F86-5D60-42B9-A0A3-FC2F8E02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Three things to take from this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56B82-85C4-4F3D-9B88-0F5462641812}"/>
              </a:ext>
            </a:extLst>
          </p:cNvPr>
          <p:cNvSpPr txBox="1">
            <a:spLocks/>
          </p:cNvSpPr>
          <p:nvPr/>
        </p:nvSpPr>
        <p:spPr>
          <a:xfrm>
            <a:off x="10752125" y="6494050"/>
            <a:ext cx="2630104" cy="28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@</a:t>
            </a:r>
            <a:r>
              <a:rPr kumimoji="0" lang="en-A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phillipdawson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Social, social media, tweet, twitter icon">
            <a:extLst>
              <a:ext uri="{FF2B5EF4-FFF2-40B4-BE49-F238E27FC236}">
                <a16:creationId xmlns:a16="http://schemas.microsoft.com/office/drawing/2014/main" id="{92D68712-690F-468E-A483-BAFD8706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76" y="6475574"/>
            <a:ext cx="281454" cy="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3A5BDB-5546-432B-8F6F-F46E23EB06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995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D19D09-D436-4894-B0CA-E0DA5383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Improving feedback comments won’t necessarily improve student feedback literacy</a:t>
            </a:r>
            <a:endParaRPr lang="en-AU" sz="4800" b="1" dirty="0"/>
          </a:p>
        </p:txBody>
      </p:sp>
      <p:pic>
        <p:nvPicPr>
          <p:cNvPr id="3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E4636A40-7F2B-4111-85D6-EC9971C67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0"/>
          <a:stretch/>
        </p:blipFill>
        <p:spPr>
          <a:xfrm>
            <a:off x="2138650" y="1845426"/>
            <a:ext cx="79116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56A1-378D-5FEE-2D44-C06650E4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What feedback literate teachers do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8AC00-09A8-B7DB-00F0-678F8555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6" y="2742397"/>
            <a:ext cx="4063999" cy="3291840"/>
          </a:xfrm>
          <a:prstGeom prst="rect">
            <a:avLst/>
          </a:prstGeom>
        </p:spPr>
      </p:pic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5DEC-507D-6485-BA6F-F500FA84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2786428"/>
            <a:ext cx="4974336" cy="32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B4FF8-FEB6-0E31-420E-E52C28C1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Nineteen competencies across three levels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EA124-2610-3430-64C5-7BD142018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62981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17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72FAF-FD53-738A-D85E-11CB2789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on these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design competencies today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7E7F5-0FC8-F69A-4A2E-4097020C0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2616" y="643466"/>
            <a:ext cx="497009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9FC89C0-A07E-4EB4-B906-603E91A0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F9F86-5D60-42B9-A0A3-FC2F8E02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Three things to take from this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56B82-85C4-4F3D-9B88-0F5462641812}"/>
              </a:ext>
            </a:extLst>
          </p:cNvPr>
          <p:cNvSpPr txBox="1">
            <a:spLocks/>
          </p:cNvSpPr>
          <p:nvPr/>
        </p:nvSpPr>
        <p:spPr>
          <a:xfrm>
            <a:off x="10752125" y="6494050"/>
            <a:ext cx="2630104" cy="28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@</a:t>
            </a:r>
            <a:r>
              <a:rPr kumimoji="0" lang="en-A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phillipdawson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Social, social media, tweet, twitter icon">
            <a:extLst>
              <a:ext uri="{FF2B5EF4-FFF2-40B4-BE49-F238E27FC236}">
                <a16:creationId xmlns:a16="http://schemas.microsoft.com/office/drawing/2014/main" id="{92D68712-690F-468E-A483-BAFD8706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76" y="6475574"/>
            <a:ext cx="281454" cy="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3A5BDB-5546-432B-8F6F-F46E23EB0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286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694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415B-DE20-0141-94A3-18771937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think about when designing feedback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07CE580-1583-488A-8A25-684EEC747C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784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0616-DFCC-924A-8A60-D8DFD898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(if we have time) </a:t>
            </a:r>
            <a:r>
              <a:rPr lang="en-US" dirty="0"/>
              <a:t>a feedback design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F8A6E3-4591-B74B-B024-46A4E8725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5210-D302-1D47-8864-BF2E11BAD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Introductory education course on effective teaching in higher education</a:t>
            </a:r>
          </a:p>
          <a:p>
            <a:r>
              <a:rPr lang="en-US" dirty="0"/>
              <a:t>Flipped classroom mode; students could choose f2f or online for synchronous component</a:t>
            </a:r>
          </a:p>
          <a:p>
            <a:r>
              <a:rPr lang="en-US" dirty="0"/>
              <a:t>Three assessment tasks: literature synthesis; feedback from students and peers about teaching; portfolio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69269F-2021-8943-BB6D-DCAE7F441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Feedback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F8E4-CA4E-2C4F-AE77-85FEDD702F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Feedback seeking incorporated into task</a:t>
            </a:r>
          </a:p>
          <a:p>
            <a:r>
              <a:rPr lang="en-US" dirty="0"/>
              <a:t>Formative peer feedback</a:t>
            </a:r>
          </a:p>
          <a:p>
            <a:r>
              <a:rPr lang="en-US" dirty="0"/>
              <a:t>Comparing teacher assessment and student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12495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DE281-C008-F34A-A363-1DD99586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Feedback design: feedback seeking incorporated into task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D8E912-628E-4E05-A269-72D5DF50B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98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DE281-C008-F34A-A363-1DD99586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Feedback design: comparing teacher assessment and student self 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D8E912-628E-4E05-A269-72D5DF50B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47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DE281-C008-F34A-A363-1DD99586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Feedback design: formative peer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D8E912-628E-4E05-A269-72D5DF50B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47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C501F-91B8-C444-A90E-A0F27596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sz="3700"/>
              <a:t>Improving feedback design is more scalable than improving feedback comments</a:t>
            </a:r>
          </a:p>
        </p:txBody>
      </p:sp>
      <p:sp>
        <p:nvSpPr>
          <p:cNvPr id="30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4CF6D-9A48-464B-9A5E-864D9D7F0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" r="1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81EB561-9030-A447-8D98-B8FF46AD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US" sz="2000"/>
              <a:t>Spending more time on feedback comments scales at O(n)</a:t>
            </a:r>
          </a:p>
          <a:p>
            <a:r>
              <a:rPr lang="en-US" sz="2000"/>
              <a:t>Spending more time on feedback design scales at O(1) – assuming you are focusing on what students do</a:t>
            </a:r>
          </a:p>
        </p:txBody>
      </p:sp>
    </p:spTree>
    <p:extLst>
      <p:ext uri="{BB962C8B-B14F-4D97-AF65-F5344CB8AC3E}">
        <p14:creationId xmlns:p14="http://schemas.microsoft.com/office/powerpoint/2010/main" val="2785938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53C04E-3972-44B9-B955-0EA5FE02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Suggestions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4536FA1-4F56-420F-AB97-6840B925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Focus more on effective feedback and less on good feedback</a:t>
            </a:r>
          </a:p>
          <a:p>
            <a:r>
              <a:rPr lang="en-AU" sz="2400" dirty="0">
                <a:solidFill>
                  <a:srgbClr val="000000"/>
                </a:solidFill>
              </a:rPr>
              <a:t>Spend more effort on feedback design and less on feedback comments</a:t>
            </a:r>
          </a:p>
          <a:p>
            <a:r>
              <a:rPr lang="en-AU" sz="2400" dirty="0">
                <a:solidFill>
                  <a:srgbClr val="000000"/>
                </a:solidFill>
              </a:rPr>
              <a:t>Focus on what students do in feedback – require them to make requests and generate feedback</a:t>
            </a:r>
          </a:p>
          <a:p>
            <a:r>
              <a:rPr lang="en-AU" sz="2400" dirty="0">
                <a:solidFill>
                  <a:srgbClr val="000000"/>
                </a:solidFill>
              </a:rPr>
              <a:t>Share what we do in our feedback practices</a:t>
            </a:r>
          </a:p>
          <a:p>
            <a:r>
              <a:rPr lang="en-AU" sz="2400" dirty="0">
                <a:solidFill>
                  <a:srgbClr val="000000"/>
                </a:solidFill>
              </a:rPr>
              <a:t>Keep an ear out for news of our ARC Discovery Project on feedback literacy</a:t>
            </a:r>
          </a:p>
        </p:txBody>
      </p:sp>
    </p:spTree>
    <p:extLst>
      <p:ext uri="{BB962C8B-B14F-4D97-AF65-F5344CB8AC3E}">
        <p14:creationId xmlns:p14="http://schemas.microsoft.com/office/powerpoint/2010/main" val="146807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9FC89C0-A07E-4EB4-B906-603E91A0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F9F86-5D60-42B9-A0A3-FC2F8E02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Three things to take from this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56B82-85C4-4F3D-9B88-0F5462641812}"/>
              </a:ext>
            </a:extLst>
          </p:cNvPr>
          <p:cNvSpPr txBox="1">
            <a:spLocks/>
          </p:cNvSpPr>
          <p:nvPr/>
        </p:nvSpPr>
        <p:spPr>
          <a:xfrm>
            <a:off x="10752125" y="6494050"/>
            <a:ext cx="2630104" cy="28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@</a:t>
            </a:r>
            <a:r>
              <a:rPr kumimoji="0" lang="en-A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phillipdawson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Social, social media, tweet, twitter icon">
            <a:extLst>
              <a:ext uri="{FF2B5EF4-FFF2-40B4-BE49-F238E27FC236}">
                <a16:creationId xmlns:a16="http://schemas.microsoft.com/office/drawing/2014/main" id="{92D68712-690F-468E-A483-BAFD8706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76" y="6475574"/>
            <a:ext cx="281454" cy="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3A5BDB-5546-432B-8F6F-F46E23EB06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677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84714-0D03-477C-BEF4-09EE163E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problems with feedback?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42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9814-9DC8-1549-A5ED-BDED5ABD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But how???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C2E0A-CBDB-C247-9852-FA856871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033" y="2353641"/>
            <a:ext cx="5904415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Feedback should be more work for the recipient than it is for the donor (William, 2011)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B886E8-16D7-5A45-9E37-F2A006C29494}"/>
              </a:ext>
            </a:extLst>
          </p:cNvPr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latin typeface="Helvetica" pitchFamily="2" charset="0"/>
              </a:rPr>
              <a:t>William, D. (2011). </a:t>
            </a:r>
            <a:r>
              <a:rPr lang="en-AU" sz="1100" i="1" dirty="0">
                <a:latin typeface="Helvetica" pitchFamily="2" charset="0"/>
              </a:rPr>
              <a:t>Embedded formative assessment</a:t>
            </a:r>
            <a:r>
              <a:rPr lang="en-AU" sz="1100" dirty="0">
                <a:latin typeface="Helvetica" pitchFamily="2" charset="0"/>
              </a:rPr>
              <a:t>: Solution Tree Press.</a:t>
            </a:r>
            <a:endParaRPr lang="en-AU" sz="11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8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30FFA-8AD5-4F07-8EC2-7F419E75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99" y="1587066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dirty="0"/>
              <a:t>There has been a shift in what we think of as effective feedback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BF265C2-4FB2-47E9-8ECB-FF5825B40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" b="1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14E0-F08C-4CB2-96A6-2E1730D7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1" y="640080"/>
            <a:ext cx="3479784" cy="4326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 is: “a process in which learners make sense of information about their performance and use it to enhance the quality of their work or learning strategies.”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11119E-0817-2C49-B294-0D3E31C013CC}"/>
              </a:ext>
            </a:extLst>
          </p:cNvPr>
          <p:cNvSpPr txBox="1"/>
          <p:nvPr/>
        </p:nvSpPr>
        <p:spPr>
          <a:xfrm>
            <a:off x="285074" y="5156091"/>
            <a:ext cx="347978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Henderson, M., Phillips, M., Ryan, T., </a:t>
            </a:r>
            <a:r>
              <a:rPr lang="en-US" sz="1400" dirty="0" err="1">
                <a:solidFill>
                  <a:schemeClr val="bg1"/>
                </a:solidFill>
              </a:rPr>
              <a:t>Boud</a:t>
            </a:r>
            <a:r>
              <a:rPr lang="en-US" sz="1400" dirty="0">
                <a:solidFill>
                  <a:schemeClr val="bg1"/>
                </a:solidFill>
              </a:rPr>
              <a:t>, D., Dawson, P., Molloy, E., &amp; Mahoney, P. (2019). Conditions that enable effective feedback. </a:t>
            </a:r>
            <a:r>
              <a:rPr lang="en-US" sz="1400" i="1" dirty="0">
                <a:solidFill>
                  <a:schemeClr val="bg1"/>
                </a:solidFill>
              </a:rPr>
              <a:t>Higher Education Research &amp; Development, 38(7), 1401-1416.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481A4-EA6A-9744-A778-BE2680EC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43" y="1087055"/>
            <a:ext cx="7599647" cy="46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0275D2E-1A67-4B66-B26D-AC1B6908F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7E15A-15F9-48D3-B55E-0CA9FD18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This is not feedback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9F15500D-CFD5-496B-9809-EED751A28036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350084" cy="16781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“I left feedback on their final essays, which they never collected”</a:t>
            </a:r>
          </a:p>
        </p:txBody>
      </p:sp>
    </p:spTree>
    <p:extLst>
      <p:ext uri="{BB962C8B-B14F-4D97-AF65-F5344CB8AC3E}">
        <p14:creationId xmlns:p14="http://schemas.microsoft.com/office/powerpoint/2010/main" val="400735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30FFA-8AD5-4F07-8EC2-7F419E75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dirty="0"/>
              <a:t>Effective feedback requires effects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BF265C2-4FB2-47E9-8ECB-FF5825B40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047" y="928201"/>
            <a:ext cx="3410499" cy="49269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DE94D-83B7-44E6-95CA-785E09E91193}"/>
              </a:ext>
            </a:extLst>
          </p:cNvPr>
          <p:cNvSpPr/>
          <p:nvPr/>
        </p:nvSpPr>
        <p:spPr>
          <a:xfrm>
            <a:off x="8398806" y="6467587"/>
            <a:ext cx="231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https://xkcd.com/703/</a:t>
            </a:r>
          </a:p>
        </p:txBody>
      </p:sp>
    </p:spTree>
    <p:extLst>
      <p:ext uri="{BB962C8B-B14F-4D97-AF65-F5344CB8AC3E}">
        <p14:creationId xmlns:p14="http://schemas.microsoft.com/office/powerpoint/2010/main" val="305014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9FC89C0-A07E-4EB4-B906-603E91A0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F9F86-5D60-42B9-A0A3-FC2F8E02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Three things to take from this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56B82-85C4-4F3D-9B88-0F5462641812}"/>
              </a:ext>
            </a:extLst>
          </p:cNvPr>
          <p:cNvSpPr txBox="1">
            <a:spLocks/>
          </p:cNvSpPr>
          <p:nvPr/>
        </p:nvSpPr>
        <p:spPr>
          <a:xfrm>
            <a:off x="10752125" y="6494050"/>
            <a:ext cx="2630104" cy="28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@</a:t>
            </a:r>
            <a:r>
              <a:rPr kumimoji="0" lang="en-A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phillipdawson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Social, social media, tweet, twitter icon">
            <a:extLst>
              <a:ext uri="{FF2B5EF4-FFF2-40B4-BE49-F238E27FC236}">
                <a16:creationId xmlns:a16="http://schemas.microsoft.com/office/drawing/2014/main" id="{92D68712-690F-468E-A483-BAFD8706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76" y="6475574"/>
            <a:ext cx="281454" cy="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3A5BDB-5546-432B-8F6F-F46E23EB06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922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867</Words>
  <Application>Microsoft Macintosh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Segoe UI</vt:lpstr>
      <vt:lpstr>Source Sans Pro</vt:lpstr>
      <vt:lpstr>Office Theme</vt:lpstr>
      <vt:lpstr>Feedback and feedback literacy</vt:lpstr>
      <vt:lpstr>Three things to take from this presentation</vt:lpstr>
      <vt:lpstr>What are the problems with feedback?</vt:lpstr>
      <vt:lpstr>Feedback should be more work for the recipient than it is for the donor (William, 2011)</vt:lpstr>
      <vt:lpstr>There has been a shift in what we think of as effective feedback</vt:lpstr>
      <vt:lpstr>Feedback is: “a process in which learners make sense of information about their performance and use it to enhance the quality of their work or learning strategies.”</vt:lpstr>
      <vt:lpstr>This is not feedback</vt:lpstr>
      <vt:lpstr>Effective feedback requires effects</vt:lpstr>
      <vt:lpstr>Three things to take from this presentation</vt:lpstr>
      <vt:lpstr>What should students do when they receive feedback information?</vt:lpstr>
      <vt:lpstr>What do you do when you receive feedback information?</vt:lpstr>
      <vt:lpstr>How did you learn to act in this way?</vt:lpstr>
      <vt:lpstr>Feedback literacy: “﻿the understandings, capacities and dispositions needed to make sense of information and use it to enhance work or learning strategies.” </vt:lpstr>
      <vt:lpstr>PowerPoint Presentation</vt:lpstr>
      <vt:lpstr>Three things to take from this presentation</vt:lpstr>
      <vt:lpstr>Improving feedback comments won’t necessarily improve student feedback literacy</vt:lpstr>
      <vt:lpstr>What feedback literate teachers do</vt:lpstr>
      <vt:lpstr>Nineteen competencies across three levels</vt:lpstr>
      <vt:lpstr>Focus on these meso design competencies today</vt:lpstr>
      <vt:lpstr>What to think about when designing feedback</vt:lpstr>
      <vt:lpstr>(if we have time) a feedback design example</vt:lpstr>
      <vt:lpstr>Feedback design: feedback seeking incorporated into task </vt:lpstr>
      <vt:lpstr>Feedback design: comparing teacher assessment and student self assessment</vt:lpstr>
      <vt:lpstr>Feedback design: formative peer feedback</vt:lpstr>
      <vt:lpstr>Improving feedback design is more scalable than improving feedback comments</vt:lpstr>
      <vt:lpstr>Suggestions</vt:lpstr>
      <vt:lpstr>Three things to take from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students’ feedback literacy for study, work and life</dc:title>
  <dc:creator>Phillip Dawson</dc:creator>
  <cp:lastModifiedBy>Phillip Dawson</cp:lastModifiedBy>
  <cp:revision>5</cp:revision>
  <dcterms:created xsi:type="dcterms:W3CDTF">2021-02-14T23:20:33Z</dcterms:created>
  <dcterms:modified xsi:type="dcterms:W3CDTF">2023-05-10T01:33:16Z</dcterms:modified>
</cp:coreProperties>
</file>